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09" r:id="rId5"/>
  </p:sldMasterIdLst>
  <p:notesMasterIdLst>
    <p:notesMasterId r:id="rId94"/>
  </p:notesMasterIdLst>
  <p:handoutMasterIdLst>
    <p:handoutMasterId r:id="rId95"/>
  </p:handoutMasterIdLst>
  <p:sldIdLst>
    <p:sldId id="258" r:id="rId6"/>
    <p:sldId id="311" r:id="rId7"/>
    <p:sldId id="306" r:id="rId8"/>
    <p:sldId id="308" r:id="rId9"/>
    <p:sldId id="281" r:id="rId10"/>
    <p:sldId id="310" r:id="rId11"/>
    <p:sldId id="278" r:id="rId12"/>
    <p:sldId id="5038" r:id="rId13"/>
    <p:sldId id="424" r:id="rId14"/>
    <p:sldId id="5071" r:id="rId15"/>
    <p:sldId id="5063" r:id="rId16"/>
    <p:sldId id="5058" r:id="rId17"/>
    <p:sldId id="5039" r:id="rId18"/>
    <p:sldId id="5043" r:id="rId19"/>
    <p:sldId id="5064" r:id="rId20"/>
    <p:sldId id="5065" r:id="rId21"/>
    <p:sldId id="5041" r:id="rId22"/>
    <p:sldId id="5042" r:id="rId23"/>
    <p:sldId id="5045" r:id="rId24"/>
    <p:sldId id="5046" r:id="rId25"/>
    <p:sldId id="5047" r:id="rId26"/>
    <p:sldId id="5059" r:id="rId27"/>
    <p:sldId id="343" r:id="rId28"/>
    <p:sldId id="5052" r:id="rId29"/>
    <p:sldId id="386" r:id="rId30"/>
    <p:sldId id="5051" r:id="rId31"/>
    <p:sldId id="370" r:id="rId32"/>
    <p:sldId id="5053" r:id="rId33"/>
    <p:sldId id="374" r:id="rId34"/>
    <p:sldId id="5054" r:id="rId35"/>
    <p:sldId id="371" r:id="rId36"/>
    <p:sldId id="5055" r:id="rId37"/>
    <p:sldId id="5050" r:id="rId38"/>
    <p:sldId id="5067" r:id="rId39"/>
    <p:sldId id="5066" r:id="rId40"/>
    <p:sldId id="5056" r:id="rId41"/>
    <p:sldId id="5057" r:id="rId42"/>
    <p:sldId id="265" r:id="rId43"/>
    <p:sldId id="296" r:id="rId44"/>
    <p:sldId id="341" r:id="rId45"/>
    <p:sldId id="342" r:id="rId46"/>
    <p:sldId id="304" r:id="rId47"/>
    <p:sldId id="294" r:id="rId48"/>
    <p:sldId id="344" r:id="rId49"/>
    <p:sldId id="345" r:id="rId50"/>
    <p:sldId id="347" r:id="rId51"/>
    <p:sldId id="348" r:id="rId52"/>
    <p:sldId id="349" r:id="rId53"/>
    <p:sldId id="350" r:id="rId54"/>
    <p:sldId id="351" r:id="rId55"/>
    <p:sldId id="352" r:id="rId56"/>
    <p:sldId id="5061" r:id="rId57"/>
    <p:sldId id="367" r:id="rId58"/>
    <p:sldId id="355" r:id="rId59"/>
    <p:sldId id="357" r:id="rId60"/>
    <p:sldId id="302" r:id="rId61"/>
    <p:sldId id="368" r:id="rId62"/>
    <p:sldId id="359" r:id="rId63"/>
    <p:sldId id="358" r:id="rId64"/>
    <p:sldId id="362" r:id="rId65"/>
    <p:sldId id="369" r:id="rId66"/>
    <p:sldId id="303" r:id="rId67"/>
    <p:sldId id="288" r:id="rId68"/>
    <p:sldId id="5074" r:id="rId69"/>
    <p:sldId id="5075" r:id="rId70"/>
    <p:sldId id="363" r:id="rId71"/>
    <p:sldId id="364" r:id="rId72"/>
    <p:sldId id="365" r:id="rId73"/>
    <p:sldId id="366" r:id="rId74"/>
    <p:sldId id="5077" r:id="rId75"/>
    <p:sldId id="5078" r:id="rId76"/>
    <p:sldId id="5079" r:id="rId77"/>
    <p:sldId id="5080" r:id="rId78"/>
    <p:sldId id="372" r:id="rId79"/>
    <p:sldId id="373" r:id="rId80"/>
    <p:sldId id="389" r:id="rId81"/>
    <p:sldId id="390" r:id="rId82"/>
    <p:sldId id="5081" r:id="rId83"/>
    <p:sldId id="5082" r:id="rId84"/>
    <p:sldId id="5062" r:id="rId85"/>
    <p:sldId id="5068" r:id="rId86"/>
    <p:sldId id="382" r:id="rId87"/>
    <p:sldId id="383" r:id="rId88"/>
    <p:sldId id="384" r:id="rId89"/>
    <p:sldId id="388" r:id="rId90"/>
    <p:sldId id="5069" r:id="rId91"/>
    <p:sldId id="5072" r:id="rId92"/>
    <p:sldId id="5073" r:id="rId93"/>
  </p:sldIdLst>
  <p:sldSz cx="12192000" cy="6858000"/>
  <p:notesSz cx="6858000" cy="9144000"/>
  <p:custDataLst>
    <p:tags r:id="rId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400"/>
    <a:srgbClr val="009BE6"/>
    <a:srgbClr val="193CBE"/>
    <a:srgbClr val="07127B"/>
    <a:srgbClr val="141446"/>
    <a:srgbClr val="DCE2E6"/>
    <a:srgbClr val="E6E6E6"/>
    <a:srgbClr val="F0F3F6"/>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246E3-74B3-4364-90A2-310F1A60206C}" v="328" dt="2025-03-10T07:25:00.180"/>
    <p1510:client id="{EB87038D-03BC-4298-B1B3-76B71193D766}" v="1981" dt="2025-03-09T08:42:04.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066" autoAdjust="0"/>
  </p:normalViewPr>
  <p:slideViewPr>
    <p:cSldViewPr snapToGrid="0">
      <p:cViewPr>
        <p:scale>
          <a:sx n="75" d="100"/>
          <a:sy n="75" d="100"/>
        </p:scale>
        <p:origin x="300"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Employees</c:v>
                </c:pt>
              </c:strCache>
            </c:strRef>
          </c:tx>
          <c:dPt>
            <c:idx val="0"/>
            <c:bubble3D val="0"/>
            <c:spPr>
              <a:solidFill>
                <a:srgbClr val="009BE6"/>
              </a:solidFill>
              <a:ln>
                <a:noFill/>
              </a:ln>
              <a:effectLst/>
            </c:spPr>
            <c:extLst>
              <c:ext xmlns:c16="http://schemas.microsoft.com/office/drawing/2014/chart" uri="{C3380CC4-5D6E-409C-BE32-E72D297353CC}">
                <c16:uniqueId val="{00000001-3096-4D85-BB8C-1D64B28B630E}"/>
              </c:ext>
            </c:extLst>
          </c:dPt>
          <c:dPt>
            <c:idx val="1"/>
            <c:bubble3D val="0"/>
            <c:spPr>
              <a:solidFill>
                <a:srgbClr val="141446"/>
              </a:solidFill>
              <a:ln>
                <a:noFill/>
              </a:ln>
              <a:effectLst/>
            </c:spPr>
            <c:extLst>
              <c:ext xmlns:c16="http://schemas.microsoft.com/office/drawing/2014/chart" uri="{C3380CC4-5D6E-409C-BE32-E72D297353CC}">
                <c16:uniqueId val="{00000003-3096-4D85-BB8C-1D64B28B630E}"/>
              </c:ext>
            </c:extLst>
          </c:dPt>
          <c:dPt>
            <c:idx val="2"/>
            <c:bubble3D val="0"/>
            <c:spPr>
              <a:solidFill>
                <a:srgbClr val="193CBE"/>
              </a:solidFill>
              <a:ln>
                <a:noFill/>
              </a:ln>
              <a:effectLst/>
            </c:spPr>
            <c:extLst>
              <c:ext xmlns:c16="http://schemas.microsoft.com/office/drawing/2014/chart" uri="{C3380CC4-5D6E-409C-BE32-E72D297353CC}">
                <c16:uniqueId val="{00000005-3096-4D85-BB8C-1D64B28B630E}"/>
              </c:ext>
            </c:extLst>
          </c:dPt>
          <c:dLbls>
            <c:dLbl>
              <c:idx val="0"/>
              <c:layout>
                <c:manualLayout>
                  <c:x val="-0.18115149901457203"/>
                  <c:y val="3.1678563117391687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Roboto Light" panose="02000000000000000000" pitchFamily="2" charset="0"/>
                        <a:ea typeface="Roboto Light" panose="02000000000000000000" pitchFamily="2" charset="0"/>
                        <a:cs typeface="+mn-cs"/>
                      </a:defRPr>
                    </a:pPr>
                    <a:r>
                      <a:rPr lang="en-US" sz="1000">
                        <a:solidFill>
                          <a:schemeClr val="bg1"/>
                        </a:solidFill>
                        <a:latin typeface="Roboto Light" panose="02000000000000000000" pitchFamily="2" charset="0"/>
                        <a:ea typeface="Roboto Light" panose="02000000000000000000" pitchFamily="2" charset="0"/>
                      </a:rPr>
                      <a:t>Master/PhD</a:t>
                    </a:r>
                    <a:endParaRPr lang="en-US" sz="1000" baseline="0">
                      <a:solidFill>
                        <a:schemeClr val="bg1"/>
                      </a:solidFill>
                      <a:latin typeface="Roboto Light" panose="02000000000000000000" pitchFamily="2" charset="0"/>
                      <a:ea typeface="Roboto Light" panose="02000000000000000000" pitchFamily="2" charset="0"/>
                    </a:endParaRPr>
                  </a:p>
                  <a:p>
                    <a:pPr>
                      <a:defRPr>
                        <a:solidFill>
                          <a:schemeClr val="bg1"/>
                        </a:solidFill>
                        <a:latin typeface="Roboto Light" panose="02000000000000000000" pitchFamily="2" charset="0"/>
                        <a:ea typeface="Roboto Light" panose="02000000000000000000" pitchFamily="2" charset="0"/>
                      </a:defRPr>
                    </a:pPr>
                    <a:fld id="{47F425B7-E0E8-484F-821E-BE5C4BEF809F}" type="VALUE">
                      <a:rPr lang="en-US" sz="1000" baseline="0" smtClean="0">
                        <a:solidFill>
                          <a:schemeClr val="bg1"/>
                        </a:solidFill>
                        <a:latin typeface="Roboto Light" panose="02000000000000000000" pitchFamily="2" charset="0"/>
                        <a:ea typeface="Roboto Light" panose="02000000000000000000" pitchFamily="2" charset="0"/>
                      </a:rPr>
                      <a:pPr>
                        <a:defRPr>
                          <a:solidFill>
                            <a:schemeClr val="bg1"/>
                          </a:solidFill>
                          <a:latin typeface="Roboto Light" panose="02000000000000000000" pitchFamily="2" charset="0"/>
                          <a:ea typeface="Roboto Light" panose="02000000000000000000" pitchFamily="2" charset="0"/>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Roboto Light" panose="02000000000000000000" pitchFamily="2" charset="0"/>
                      <a:ea typeface="Roboto Light" panose="02000000000000000000" pitchFamily="2" charset="0"/>
                      <a:cs typeface="+mn-cs"/>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096-4D85-BB8C-1D64B28B630E}"/>
                </c:ext>
              </c:extLst>
            </c:dLbl>
            <c:dLbl>
              <c:idx val="1"/>
              <c:layout>
                <c:manualLayout>
                  <c:x val="0.10236364455374312"/>
                  <c:y val="-0.1721233860548721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Roboto Light" panose="02000000000000000000" pitchFamily="2" charset="0"/>
                        <a:ea typeface="Roboto Light" panose="02000000000000000000" pitchFamily="2" charset="0"/>
                        <a:cs typeface="+mn-cs"/>
                      </a:defRPr>
                    </a:pPr>
                    <a:fld id="{B83FD94F-C6EF-44DC-ADE9-882E47896C1A}" type="CATEGORYNAME">
                      <a:rPr lang="en-US" sz="1000" smtClean="0">
                        <a:latin typeface="Roboto Light" panose="02000000000000000000" pitchFamily="2" charset="0"/>
                        <a:ea typeface="Roboto Light" panose="02000000000000000000" pitchFamily="2" charset="0"/>
                      </a:rPr>
                      <a:pPr>
                        <a:defRPr sz="1000">
                          <a:solidFill>
                            <a:schemeClr val="bg1"/>
                          </a:solidFill>
                          <a:latin typeface="Roboto Light" panose="02000000000000000000" pitchFamily="2" charset="0"/>
                          <a:ea typeface="Roboto Light" panose="02000000000000000000" pitchFamily="2" charset="0"/>
                        </a:defRPr>
                      </a:pPr>
                      <a:t>[CATEGORY NAME]</a:t>
                    </a:fld>
                    <a:endParaRPr lang="en-US" sz="1000">
                      <a:latin typeface="Roboto Light" panose="02000000000000000000" pitchFamily="2" charset="0"/>
                      <a:ea typeface="Roboto Light" panose="02000000000000000000" pitchFamily="2" charset="0"/>
                    </a:endParaRPr>
                  </a:p>
                  <a:p>
                    <a:pPr>
                      <a:defRPr sz="1000">
                        <a:solidFill>
                          <a:schemeClr val="bg1"/>
                        </a:solidFill>
                        <a:latin typeface="Roboto Light" panose="02000000000000000000" pitchFamily="2" charset="0"/>
                        <a:ea typeface="Roboto Light" panose="02000000000000000000" pitchFamily="2" charset="0"/>
                      </a:defRPr>
                    </a:pPr>
                    <a:fld id="{AE5EB165-3202-4E68-BDD5-F2D974FBDED0}" type="VALUE">
                      <a:rPr lang="en-US" sz="1000" baseline="0" smtClean="0">
                        <a:latin typeface="Roboto Light" panose="02000000000000000000" pitchFamily="2" charset="0"/>
                        <a:ea typeface="Roboto Light" panose="02000000000000000000" pitchFamily="2" charset="0"/>
                      </a:rPr>
                      <a:pPr>
                        <a:defRPr sz="1000">
                          <a:solidFill>
                            <a:schemeClr val="bg1"/>
                          </a:solidFill>
                          <a:latin typeface="Roboto Light" panose="02000000000000000000" pitchFamily="2" charset="0"/>
                          <a:ea typeface="Roboto Light" panose="02000000000000000000" pitchFamily="2" charset="0"/>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Roboto Light" panose="02000000000000000000" pitchFamily="2" charset="0"/>
                      <a:ea typeface="Roboto Light" panose="02000000000000000000" pitchFamily="2" charset="0"/>
                      <a:cs typeface="+mn-cs"/>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096-4D85-BB8C-1D64B28B630E}"/>
                </c:ext>
              </c:extLst>
            </c:dLbl>
            <c:dLbl>
              <c:idx val="2"/>
              <c:layout>
                <c:manualLayout>
                  <c:x val="0.12385912893700787"/>
                  <c:y val="0.17399943565456227"/>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Roboto Light" panose="02000000000000000000" pitchFamily="2" charset="0"/>
                        <a:ea typeface="Roboto Light" panose="02000000000000000000" pitchFamily="2" charset="0"/>
                        <a:cs typeface="+mn-cs"/>
                      </a:defRPr>
                    </a:pPr>
                    <a:fld id="{A1413D26-48AD-4899-85E5-1B2A5B95BA10}" type="CATEGORYNAME">
                      <a:rPr lang="en-US" sz="1000" smtClean="0">
                        <a:solidFill>
                          <a:schemeClr val="bg1"/>
                        </a:solidFill>
                        <a:latin typeface="Roboto Light" panose="02000000000000000000" pitchFamily="2" charset="0"/>
                        <a:ea typeface="Roboto Light" panose="02000000000000000000" pitchFamily="2" charset="0"/>
                      </a:rPr>
                      <a:pPr>
                        <a:defRPr sz="1000">
                          <a:solidFill>
                            <a:schemeClr val="bg1"/>
                          </a:solidFill>
                          <a:latin typeface="Roboto Light" panose="02000000000000000000" pitchFamily="2" charset="0"/>
                          <a:ea typeface="Roboto Light" panose="02000000000000000000" pitchFamily="2" charset="0"/>
                        </a:defRPr>
                      </a:pPr>
                      <a:t>[CATEGORY NAME]</a:t>
                    </a:fld>
                    <a:endParaRPr lang="en-US" sz="1000" baseline="0">
                      <a:solidFill>
                        <a:schemeClr val="bg1"/>
                      </a:solidFill>
                      <a:latin typeface="Roboto Light" panose="02000000000000000000" pitchFamily="2" charset="0"/>
                      <a:ea typeface="Roboto Light" panose="02000000000000000000" pitchFamily="2" charset="0"/>
                    </a:endParaRPr>
                  </a:p>
                  <a:p>
                    <a:pPr>
                      <a:defRPr sz="1000">
                        <a:solidFill>
                          <a:schemeClr val="bg1"/>
                        </a:solidFill>
                        <a:latin typeface="Roboto Light" panose="02000000000000000000" pitchFamily="2" charset="0"/>
                        <a:ea typeface="Roboto Light" panose="02000000000000000000" pitchFamily="2" charset="0"/>
                      </a:defRPr>
                    </a:pPr>
                    <a:fld id="{55926F9C-7DCF-48AC-A281-B1E9133215A2}" type="VALUE">
                      <a:rPr lang="en-US" sz="1000" baseline="0" smtClean="0">
                        <a:solidFill>
                          <a:schemeClr val="bg1"/>
                        </a:solidFill>
                        <a:latin typeface="Roboto Light" panose="02000000000000000000" pitchFamily="2" charset="0"/>
                        <a:ea typeface="Roboto Light" panose="02000000000000000000" pitchFamily="2" charset="0"/>
                      </a:rPr>
                      <a:pPr>
                        <a:defRPr sz="1000">
                          <a:solidFill>
                            <a:schemeClr val="bg1"/>
                          </a:solidFill>
                          <a:latin typeface="Roboto Light" panose="02000000000000000000" pitchFamily="2" charset="0"/>
                          <a:ea typeface="Roboto Light" panose="02000000000000000000" pitchFamily="2" charset="0"/>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Roboto Light" panose="02000000000000000000" pitchFamily="2" charset="0"/>
                      <a:ea typeface="Roboto Light" panose="02000000000000000000" pitchFamily="2" charset="0"/>
                      <a:cs typeface="+mn-cs"/>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096-4D85-BB8C-1D64B28B630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DK"/>
              </a:p>
            </c:txPr>
            <c:showLegendKey val="0"/>
            <c:showVal val="1"/>
            <c:showCatName val="1"/>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Master/PhD</c:v>
                </c:pt>
                <c:pt idx="1">
                  <c:v>Other</c:v>
                </c:pt>
                <c:pt idx="2">
                  <c:v>Bachelor</c:v>
                </c:pt>
              </c:strCache>
            </c:strRef>
          </c:cat>
          <c:val>
            <c:numRef>
              <c:f>Sheet1!$B$2:$B$4</c:f>
              <c:numCache>
                <c:formatCode>0%</c:formatCode>
                <c:ptCount val="3"/>
                <c:pt idx="0">
                  <c:v>0.49</c:v>
                </c:pt>
                <c:pt idx="1">
                  <c:v>0.22</c:v>
                </c:pt>
                <c:pt idx="2">
                  <c:v>0.28499999999999998</c:v>
                </c:pt>
              </c:numCache>
            </c:numRef>
          </c:val>
          <c:extLst>
            <c:ext xmlns:c16="http://schemas.microsoft.com/office/drawing/2014/chart" uri="{C3380CC4-5D6E-409C-BE32-E72D297353CC}">
              <c16:uniqueId val="{00000006-3096-4D85-BB8C-1D64B28B630E}"/>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svg"/><Relationship Id="rId1" Type="http://schemas.openxmlformats.org/officeDocument/2006/relationships/image" Target="../media/image264.png"/><Relationship Id="rId4" Type="http://schemas.openxmlformats.org/officeDocument/2006/relationships/image" Target="../media/image267.svg"/></Relationships>
</file>

<file path=ppt/diagrams/_rels/data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svg"/><Relationship Id="rId1" Type="http://schemas.openxmlformats.org/officeDocument/2006/relationships/image" Target="../media/image268.png"/><Relationship Id="rId6" Type="http://schemas.openxmlformats.org/officeDocument/2006/relationships/image" Target="../media/image273.svg"/><Relationship Id="rId5" Type="http://schemas.openxmlformats.org/officeDocument/2006/relationships/image" Target="../media/image272.png"/><Relationship Id="rId4" Type="http://schemas.openxmlformats.org/officeDocument/2006/relationships/image" Target="../media/image271.svg"/></Relationships>
</file>

<file path=ppt/diagrams/_rels/data1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5.svg"/><Relationship Id="rId1" Type="http://schemas.openxmlformats.org/officeDocument/2006/relationships/image" Target="../media/image274.png"/><Relationship Id="rId6" Type="http://schemas.openxmlformats.org/officeDocument/2006/relationships/image" Target="../media/image277.svg"/><Relationship Id="rId5" Type="http://schemas.openxmlformats.org/officeDocument/2006/relationships/image" Target="../media/image276.png"/><Relationship Id="rId4" Type="http://schemas.openxmlformats.org/officeDocument/2006/relationships/image" Target="../media/image273.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45.png"/><Relationship Id="rId4" Type="http://schemas.openxmlformats.org/officeDocument/2006/relationships/image" Target="../media/image56.svg"/></Relationships>
</file>

<file path=ppt/diagrams/_rels/data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36.svg"/></Relationships>
</file>

<file path=ppt/diagrams/_rels/data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svg"/><Relationship Id="rId1" Type="http://schemas.openxmlformats.org/officeDocument/2006/relationships/image" Target="../media/image264.png"/><Relationship Id="rId4" Type="http://schemas.openxmlformats.org/officeDocument/2006/relationships/image" Target="../media/image26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svg"/><Relationship Id="rId1" Type="http://schemas.openxmlformats.org/officeDocument/2006/relationships/image" Target="../media/image268.png"/><Relationship Id="rId6" Type="http://schemas.openxmlformats.org/officeDocument/2006/relationships/image" Target="../media/image273.svg"/><Relationship Id="rId5" Type="http://schemas.openxmlformats.org/officeDocument/2006/relationships/image" Target="../media/image272.png"/><Relationship Id="rId4" Type="http://schemas.openxmlformats.org/officeDocument/2006/relationships/image" Target="../media/image271.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5.svg"/><Relationship Id="rId1" Type="http://schemas.openxmlformats.org/officeDocument/2006/relationships/image" Target="../media/image274.png"/><Relationship Id="rId6" Type="http://schemas.openxmlformats.org/officeDocument/2006/relationships/image" Target="../media/image277.svg"/><Relationship Id="rId5" Type="http://schemas.openxmlformats.org/officeDocument/2006/relationships/image" Target="../media/image276.png"/><Relationship Id="rId4" Type="http://schemas.openxmlformats.org/officeDocument/2006/relationships/image" Target="../media/image27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45.png"/><Relationship Id="rId4" Type="http://schemas.openxmlformats.org/officeDocument/2006/relationships/image" Target="../media/image5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3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Prevents project delays and failures</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Improves planning and resource allocation</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82614747-4CD6-4186-93DC-05FA5CC0FDBF}">
      <dgm:prSet custT="1"/>
      <dgm:spPr/>
      <dgm:t>
        <a:bodyPr/>
        <a:lstStyle/>
        <a:p>
          <a:pPr>
            <a:lnSpc>
              <a:spcPct val="100000"/>
            </a:lnSpc>
          </a:pPr>
          <a:r>
            <a:rPr lang="en-US" sz="1800">
              <a:solidFill>
                <a:schemeClr val="bg1"/>
              </a:solidFill>
              <a:latin typeface="Rockwell" panose="02060603020205020403" pitchFamily="18" charset="0"/>
            </a:rPr>
            <a:t>Accurate estimation sets realistic expectations</a:t>
          </a:r>
        </a:p>
      </dgm:t>
    </dgm:pt>
    <dgm:pt modelId="{3BACC487-89D4-4804-A55C-6CA590DF88C7}" type="parTrans" cxnId="{E2E4CD19-4789-4FDA-A383-CAD7A54A3B2E}">
      <dgm:prSet/>
      <dgm:spPr/>
      <dgm:t>
        <a:bodyPr/>
        <a:lstStyle/>
        <a:p>
          <a:endParaRPr lang="en-GB"/>
        </a:p>
      </dgm:t>
    </dgm:pt>
    <dgm:pt modelId="{85789676-8A9A-464D-8707-79F79A1DAB4A}" type="sibTrans" cxnId="{E2E4CD19-4789-4FDA-A383-CAD7A54A3B2E}">
      <dgm:prSet/>
      <dgm:spPr/>
      <dgm:t>
        <a:bodyPr/>
        <a:lstStyle/>
        <a:p>
          <a:endParaRPr lang="en-GB"/>
        </a:p>
      </dgm:t>
    </dgm:pt>
    <dgm:pt modelId="{3A6ECD76-2910-4EEC-BC21-A79E3AF637BA}">
      <dgm:prSet custT="1"/>
      <dgm:spPr/>
      <dgm:t>
        <a:bodyPr/>
        <a:lstStyle/>
        <a:p>
          <a:pPr>
            <a:lnSpc>
              <a:spcPct val="100000"/>
            </a:lnSpc>
          </a:pPr>
          <a:r>
            <a:rPr lang="en-US" sz="1800">
              <a:solidFill>
                <a:schemeClr val="bg1"/>
              </a:solidFill>
              <a:latin typeface="Rockwell" panose="02060603020205020403" pitchFamily="18" charset="0"/>
            </a:rPr>
            <a:t>Improves decision making and risk management</a:t>
          </a:r>
        </a:p>
      </dgm:t>
    </dgm:pt>
    <dgm:pt modelId="{DCA21B5C-3494-46E0-98F0-D8848659F748}" type="parTrans" cxnId="{CE8D15DC-BC6C-4CB2-A0F9-36B913B2A9FB}">
      <dgm:prSet/>
      <dgm:spPr/>
      <dgm:t>
        <a:bodyPr/>
        <a:lstStyle/>
        <a:p>
          <a:endParaRPr lang="en-GB"/>
        </a:p>
      </dgm:t>
    </dgm:pt>
    <dgm:pt modelId="{6F59A5BB-7F68-4C22-9F07-A0E42883563C}" type="sibTrans" cxnId="{CE8D15DC-BC6C-4CB2-A0F9-36B913B2A9FB}">
      <dgm:prSet/>
      <dgm:spPr/>
      <dgm:t>
        <a:bodyPr/>
        <a:lstStyle/>
        <a:p>
          <a:endParaRPr lang="en-GB"/>
        </a:p>
      </dgm:t>
    </dgm:pt>
    <dgm:pt modelId="{AAAFBB63-7111-4DCC-A045-EF9EF315879C}" type="pres">
      <dgm:prSet presAssocID="{67049CA1-B75D-4481-ACCA-FD42FD8F252D}" presName="root" presStyleCnt="0">
        <dgm:presLayoutVars>
          <dgm:dir/>
          <dgm:resizeHandles val="exact"/>
        </dgm:presLayoutVars>
      </dgm:prSet>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0" presStyleCnt="4"/>
      <dgm:spPr>
        <a:solidFill>
          <a:srgbClr val="009BE6"/>
        </a:solidFill>
      </dgm:spPr>
    </dgm:pt>
    <dgm:pt modelId="{AF1CFD5D-3A96-4BA5-9639-43F38353F9C2}" type="pres">
      <dgm:prSet presAssocID="{71F7C8A1-E7D1-460F-ACEF-23374CA007A5}" presName="iconRect" presStyleLbl="node1" presStyleIdx="0" presStyleCnt="4" custScaleX="131047" custScaleY="12341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dgm:spPr>
      <dgm:extLst>
        <a:ext uri="{E40237B7-FDA0-4F09-8148-C483321AD2D9}">
          <dgm14:cNvPr xmlns:dgm14="http://schemas.microsoft.com/office/drawing/2010/diagram" id="0" name="" descr="Checklist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0"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4"/>
      <dgm:spPr>
        <a:solidFill>
          <a:srgbClr val="009BE6"/>
        </a:solidFill>
      </dgm:spPr>
    </dgm:pt>
    <dgm:pt modelId="{88AA805C-8D9D-4CAD-ABEA-D34F23E09AE9}" type="pres">
      <dgm:prSet presAssocID="{FDDCC7EA-A8AA-4C0A-98EB-FE67EA4A4306}" presName="iconRect" presStyleLbl="node1" presStyleIdx="1" presStyleCnt="4" custScaleX="131047" custScaleY="11796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extLst>
        <a:ext uri="{E40237B7-FDA0-4F09-8148-C483321AD2D9}">
          <dgm14:cNvPr xmlns:dgm14="http://schemas.microsoft.com/office/drawing/2010/diagram" id="0" name="" descr="Close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4">
        <dgm:presLayoutVars>
          <dgm:chMax val="0"/>
          <dgm:chPref val="0"/>
        </dgm:presLayoutVars>
      </dgm:prSet>
      <dgm:spPr/>
    </dgm:pt>
    <dgm:pt modelId="{F97C4144-AD11-4C72-B2EC-6AD3E6BA85E9}" type="pres">
      <dgm:prSet presAssocID="{C8ED1C5C-B745-4247-A643-B5313A1B62CE}" presName="sibTrans" presStyleCnt="0"/>
      <dgm:spPr/>
    </dgm:pt>
    <dgm:pt modelId="{74526275-C251-4EF8-9983-3034FC79E8FA}" type="pres">
      <dgm:prSet presAssocID="{82614747-4CD6-4186-93DC-05FA5CC0FDBF}" presName="compNode" presStyleCnt="0"/>
      <dgm:spPr/>
    </dgm:pt>
    <dgm:pt modelId="{4527E75C-7792-435B-ABB1-19EA8E845BAF}" type="pres">
      <dgm:prSet presAssocID="{82614747-4CD6-4186-93DC-05FA5CC0FDBF}" presName="bgRect" presStyleLbl="bgShp" presStyleIdx="2" presStyleCnt="4"/>
      <dgm:spPr>
        <a:solidFill>
          <a:srgbClr val="009BE6"/>
        </a:solidFill>
      </dgm:spPr>
    </dgm:pt>
    <dgm:pt modelId="{879989F3-CFFE-4788-BAB3-E8D2C9CF3BE8}" type="pres">
      <dgm:prSet presAssocID="{82614747-4CD6-4186-93DC-05FA5CC0FDB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1BED12F9-BDCA-46C5-AA66-5331FDCE9CE1}" type="pres">
      <dgm:prSet presAssocID="{82614747-4CD6-4186-93DC-05FA5CC0FDBF}" presName="spaceRect" presStyleCnt="0"/>
      <dgm:spPr/>
    </dgm:pt>
    <dgm:pt modelId="{A811BDBB-0730-427A-A1AB-8434CE901F5E}" type="pres">
      <dgm:prSet presAssocID="{82614747-4CD6-4186-93DC-05FA5CC0FDBF}" presName="parTx" presStyleLbl="revTx" presStyleIdx="2" presStyleCnt="4">
        <dgm:presLayoutVars>
          <dgm:chMax val="0"/>
          <dgm:chPref val="0"/>
        </dgm:presLayoutVars>
      </dgm:prSet>
      <dgm:spPr/>
    </dgm:pt>
    <dgm:pt modelId="{86F37DF1-8C33-4E78-B81F-B7A839DDF320}" type="pres">
      <dgm:prSet presAssocID="{85789676-8A9A-464D-8707-79F79A1DAB4A}" presName="sibTrans" presStyleCnt="0"/>
      <dgm:spPr/>
    </dgm:pt>
    <dgm:pt modelId="{2DAD67CB-1BB1-42BF-B78C-BF1FEBF61037}" type="pres">
      <dgm:prSet presAssocID="{3A6ECD76-2910-4EEC-BC21-A79E3AF637BA}" presName="compNode" presStyleCnt="0"/>
      <dgm:spPr/>
    </dgm:pt>
    <dgm:pt modelId="{36F5FEC0-42D5-4E33-8943-0CE018B3E35C}" type="pres">
      <dgm:prSet presAssocID="{3A6ECD76-2910-4EEC-BC21-A79E3AF637BA}" presName="bgRect" presStyleLbl="bgShp" presStyleIdx="3" presStyleCnt="4"/>
      <dgm:spPr>
        <a:solidFill>
          <a:srgbClr val="009BE6"/>
        </a:solidFill>
      </dgm:spPr>
    </dgm:pt>
    <dgm:pt modelId="{73D64251-8BF3-406F-80AC-756FF7A34A68}" type="pres">
      <dgm:prSet presAssocID="{3A6ECD76-2910-4EEC-BC21-A79E3AF637B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ork In Road with solid fill"/>
        </a:ext>
      </dgm:extLst>
    </dgm:pt>
    <dgm:pt modelId="{3A5D8EA8-1AF4-40DB-9D76-2497A5834628}" type="pres">
      <dgm:prSet presAssocID="{3A6ECD76-2910-4EEC-BC21-A79E3AF637BA}" presName="spaceRect" presStyleCnt="0"/>
      <dgm:spPr/>
    </dgm:pt>
    <dgm:pt modelId="{56927A4A-B537-41A5-9939-ADC3F3934626}" type="pres">
      <dgm:prSet presAssocID="{3A6ECD76-2910-4EEC-BC21-A79E3AF637BA}" presName="parTx" presStyleLbl="revTx" presStyleIdx="3" presStyleCnt="4">
        <dgm:presLayoutVars>
          <dgm:chMax val="0"/>
          <dgm:chPref val="0"/>
        </dgm:presLayoutVars>
      </dgm:prSet>
      <dgm:spPr/>
    </dgm:pt>
  </dgm:ptLst>
  <dgm:cxnLst>
    <dgm:cxn modelId="{7B7FBF09-B948-4903-A174-59B162F5918A}" type="presOf" srcId="{3A6ECD76-2910-4EEC-BC21-A79E3AF637BA}" destId="{56927A4A-B537-41A5-9939-ADC3F3934626}" srcOrd="0" destOrd="0" presId="urn:microsoft.com/office/officeart/2018/2/layout/IconVerticalSolidList"/>
    <dgm:cxn modelId="{3922B410-9C17-4E8D-A3AD-19DCB5027B0F}" type="presOf" srcId="{82614747-4CD6-4186-93DC-05FA5CC0FDBF}" destId="{A811BDBB-0730-427A-A1AB-8434CE901F5E}" srcOrd="0" destOrd="0" presId="urn:microsoft.com/office/officeart/2018/2/layout/IconVerticalSolidList"/>
    <dgm:cxn modelId="{E2E4CD19-4789-4FDA-A383-CAD7A54A3B2E}" srcId="{67049CA1-B75D-4481-ACCA-FD42FD8F252D}" destId="{82614747-4CD6-4186-93DC-05FA5CC0FDBF}" srcOrd="2" destOrd="0" parTransId="{3BACC487-89D4-4804-A55C-6CA590DF88C7}" sibTransId="{85789676-8A9A-464D-8707-79F79A1DAB4A}"/>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0" destOrd="0" parTransId="{FA117E6B-300A-4619-9A0C-090BC8D029E9}" sibTransId="{DFE4BE47-1786-47D6-B088-AEE75CB5C3C4}"/>
    <dgm:cxn modelId="{BD58C47B-0310-4986-AD0D-7964CE6EFEBF}" srcId="{67049CA1-B75D-4481-ACCA-FD42FD8F252D}" destId="{FDDCC7EA-A8AA-4C0A-98EB-FE67EA4A4306}" srcOrd="1" destOrd="0" parTransId="{1B149135-148F-47C8-97AC-FA953912AE4D}" sibTransId="{C8ED1C5C-B745-4247-A643-B5313A1B62CE}"/>
    <dgm:cxn modelId="{FF0354D7-0C43-4D35-9E7B-2E8917AC7E06}" type="presOf" srcId="{67049CA1-B75D-4481-ACCA-FD42FD8F252D}" destId="{AAAFBB63-7111-4DCC-A045-EF9EF315879C}" srcOrd="0" destOrd="0" presId="urn:microsoft.com/office/officeart/2018/2/layout/IconVerticalSolidList"/>
    <dgm:cxn modelId="{CE8D15DC-BC6C-4CB2-A0F9-36B913B2A9FB}" srcId="{67049CA1-B75D-4481-ACCA-FD42FD8F252D}" destId="{3A6ECD76-2910-4EEC-BC21-A79E3AF637BA}" srcOrd="3" destOrd="0" parTransId="{DCA21B5C-3494-46E0-98F0-D8848659F748}" sibTransId="{6F59A5BB-7F68-4C22-9F07-A0E42883563C}"/>
    <dgm:cxn modelId="{021390E0-F5E1-47FE-939E-0C1C785596EF}" type="presOf" srcId="{FDDCC7EA-A8AA-4C0A-98EB-FE67EA4A4306}" destId="{5DCC409D-BD02-4F10-8962-4C0A30999A86}" srcOrd="0" destOrd="0" presId="urn:microsoft.com/office/officeart/2018/2/layout/IconVerticalSolidList"/>
    <dgm:cxn modelId="{AE3B3644-A100-433F-A3DD-EBF60B2A7318}" type="presParOf" srcId="{AAAFBB63-7111-4DCC-A045-EF9EF315879C}" destId="{B08EAFCE-BDB6-445A-91A4-C2F8C2D32B4F}" srcOrd="0"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81C65BDC-49EE-4F70-B978-9A209EA80E4B}" type="presParOf" srcId="{AAAFBB63-7111-4DCC-A045-EF9EF315879C}" destId="{F97C4144-AD11-4C72-B2EC-6AD3E6BA85E9}" srcOrd="3" destOrd="0" presId="urn:microsoft.com/office/officeart/2018/2/layout/IconVerticalSolidList"/>
    <dgm:cxn modelId="{0818B889-11EF-4E41-8C72-DCBB335BE7F8}" type="presParOf" srcId="{AAAFBB63-7111-4DCC-A045-EF9EF315879C}" destId="{74526275-C251-4EF8-9983-3034FC79E8FA}" srcOrd="4" destOrd="0" presId="urn:microsoft.com/office/officeart/2018/2/layout/IconVerticalSolidList"/>
    <dgm:cxn modelId="{3DB5F081-D2B1-4256-8240-A238016269E9}" type="presParOf" srcId="{74526275-C251-4EF8-9983-3034FC79E8FA}" destId="{4527E75C-7792-435B-ABB1-19EA8E845BAF}" srcOrd="0" destOrd="0" presId="urn:microsoft.com/office/officeart/2018/2/layout/IconVerticalSolidList"/>
    <dgm:cxn modelId="{09339D94-9C3A-41C0-9617-36B6E83B0BBE}" type="presParOf" srcId="{74526275-C251-4EF8-9983-3034FC79E8FA}" destId="{879989F3-CFFE-4788-BAB3-E8D2C9CF3BE8}" srcOrd="1" destOrd="0" presId="urn:microsoft.com/office/officeart/2018/2/layout/IconVerticalSolidList"/>
    <dgm:cxn modelId="{CCFB2095-3C44-4C43-866C-1AB76AD31454}" type="presParOf" srcId="{74526275-C251-4EF8-9983-3034FC79E8FA}" destId="{1BED12F9-BDCA-46C5-AA66-5331FDCE9CE1}" srcOrd="2" destOrd="0" presId="urn:microsoft.com/office/officeart/2018/2/layout/IconVerticalSolidList"/>
    <dgm:cxn modelId="{6EC46606-32BC-4641-88BE-B0F1DAEB6074}" type="presParOf" srcId="{74526275-C251-4EF8-9983-3034FC79E8FA}" destId="{A811BDBB-0730-427A-A1AB-8434CE901F5E}" srcOrd="3" destOrd="0" presId="urn:microsoft.com/office/officeart/2018/2/layout/IconVerticalSolidList"/>
    <dgm:cxn modelId="{3EE3D4D7-AC8A-4352-888E-B32174A31D04}" type="presParOf" srcId="{AAAFBB63-7111-4DCC-A045-EF9EF315879C}" destId="{86F37DF1-8C33-4E78-B81F-B7A839DDF320}" srcOrd="5" destOrd="0" presId="urn:microsoft.com/office/officeart/2018/2/layout/IconVerticalSolidList"/>
    <dgm:cxn modelId="{655D18EA-E910-4151-A08F-664AB6F0ED51}" type="presParOf" srcId="{AAAFBB63-7111-4DCC-A045-EF9EF315879C}" destId="{2DAD67CB-1BB1-42BF-B78C-BF1FEBF61037}" srcOrd="6" destOrd="0" presId="urn:microsoft.com/office/officeart/2018/2/layout/IconVerticalSolidList"/>
    <dgm:cxn modelId="{6DD4A2B4-635C-42DA-AEEC-F742A042BE3A}" type="presParOf" srcId="{2DAD67CB-1BB1-42BF-B78C-BF1FEBF61037}" destId="{36F5FEC0-42D5-4E33-8943-0CE018B3E35C}" srcOrd="0" destOrd="0" presId="urn:microsoft.com/office/officeart/2018/2/layout/IconVerticalSolidList"/>
    <dgm:cxn modelId="{164E45D4-25FA-4764-B43A-5E530240B655}" type="presParOf" srcId="{2DAD67CB-1BB1-42BF-B78C-BF1FEBF61037}" destId="{73D64251-8BF3-406F-80AC-756FF7A34A68}" srcOrd="1" destOrd="0" presId="urn:microsoft.com/office/officeart/2018/2/layout/IconVerticalSolidList"/>
    <dgm:cxn modelId="{74C23912-3750-4567-9BBC-773DC81FAD3D}" type="presParOf" srcId="{2DAD67CB-1BB1-42BF-B78C-BF1FEBF61037}" destId="{3A5D8EA8-1AF4-40DB-9D76-2497A5834628}" srcOrd="2" destOrd="0" presId="urn:microsoft.com/office/officeart/2018/2/layout/IconVerticalSolidList"/>
    <dgm:cxn modelId="{47E8A6F5-A4C6-486B-87FB-2226BFDA0081}" type="presParOf" srcId="{2DAD67CB-1BB1-42BF-B78C-BF1FEBF61037}" destId="{56927A4A-B537-41A5-9939-ADC3F393462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a:solidFill>
                <a:schemeClr val="bg1"/>
              </a:solidFill>
            </a:rPr>
            <a:t>Containers provide a way to run isolated systems on a single host Operating System</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rPr>
            <a:t>Each container shares the host OS kernel and, usually, the binaries and libraries, too</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2"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2" custLinFactNeighborX="2201" custLinFactNeighborY="-2091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mputer with solid fill"/>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2" custLinFactNeighborX="-567" custLinFactNeighborY="-9703">
        <dgm:presLayoutVars>
          <dgm:chMax val="0"/>
          <dgm:chPref val="0"/>
        </dgm:presLayoutVars>
      </dgm:prSet>
      <dgm:spPr/>
    </dgm:pt>
    <dgm:pt modelId="{214DD93D-CD91-4494-A087-20273DEDA4BE}" type="pres">
      <dgm:prSet presAssocID="{562AB875-D065-462B-8AFD-3FED6DBB9C0D}"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2"/>
      <dgm:spPr>
        <a:solidFill>
          <a:srgbClr val="089DE5"/>
        </a:solidFill>
      </dgm:spPr>
    </dgm:pt>
    <dgm:pt modelId="{88AA805C-8D9D-4CAD-ABEA-D34F23E09AE9}" type="pres">
      <dgm:prSet presAssocID="{FDDCC7EA-A8AA-4C0A-98EB-FE67EA4A43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hare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2">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BD58C47B-0310-4986-AD0D-7964CE6EFEBF}" srcId="{67049CA1-B75D-4481-ACCA-FD42FD8F252D}" destId="{FDDCC7EA-A8AA-4C0A-98EB-FE67EA4A4306}" srcOrd="1" destOrd="0" parTransId="{1B149135-148F-47C8-97AC-FA953912AE4D}" sibTransId="{C8ED1C5C-B745-4247-A643-B5313A1B62CE}"/>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a:solidFill>
                <a:schemeClr val="bg1"/>
              </a:solidFill>
            </a:rPr>
            <a:t>Containers are exceptionally “light” ➡ containers are only megabytes in size and take just seconds to start, versus minutes for a VM</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rPr>
            <a:t>Containers are “shareable” and accelerate development and test by quickly packaging applications along with their dependencies</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5227B082-81D7-4E73-9448-FC6A31EC80BE}">
      <dgm:prSet custT="1"/>
      <dgm:spPr/>
      <dgm:t>
        <a:bodyPr/>
        <a:lstStyle/>
        <a:p>
          <a:pPr>
            <a:lnSpc>
              <a:spcPct val="100000"/>
            </a:lnSpc>
          </a:pPr>
          <a:r>
            <a:rPr lang="en-US" sz="1800">
              <a:solidFill>
                <a:schemeClr val="bg1"/>
              </a:solidFill>
            </a:rPr>
            <a:t>Containers reduce management overhead. Because they share a common operating system, only a single operating system needs care and feeding (bug fixes, patches, </a:t>
          </a:r>
          <a:r>
            <a:rPr lang="en-US" sz="1800" err="1">
              <a:solidFill>
                <a:schemeClr val="bg1"/>
              </a:solidFill>
            </a:rPr>
            <a:t>etc</a:t>
          </a:r>
          <a:r>
            <a:rPr lang="en-US" sz="1800">
              <a:solidFill>
                <a:schemeClr val="bg1"/>
              </a:solidFill>
            </a:rPr>
            <a:t>)</a:t>
          </a:r>
        </a:p>
      </dgm:t>
    </dgm:pt>
    <dgm:pt modelId="{79CA5DCF-E8F7-4FA8-89DB-37E6B0E269F4}" type="parTrans" cxnId="{C81CE7A6-F8CC-45A6-8631-E15F688B36B2}">
      <dgm:prSet/>
      <dgm:spPr/>
      <dgm:t>
        <a:bodyPr/>
        <a:lstStyle/>
        <a:p>
          <a:endParaRPr lang="en-US"/>
        </a:p>
      </dgm:t>
    </dgm:pt>
    <dgm:pt modelId="{3E18401A-D961-46D2-AEE3-BFC5739B26F6}" type="sibTrans" cxnId="{C81CE7A6-F8CC-45A6-8631-E15F688B36B2}">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3"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3" custLinFactNeighborX="2201" custLinFactNeighborY="-209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lay with solid fill"/>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3" custLinFactNeighborX="-567" custLinFactNeighborY="-9703">
        <dgm:presLayoutVars>
          <dgm:chMax val="0"/>
          <dgm:chPref val="0"/>
        </dgm:presLayoutVars>
      </dgm:prSet>
      <dgm:spPr/>
    </dgm:pt>
    <dgm:pt modelId="{214DD93D-CD91-4494-A087-20273DEDA4BE}" type="pres">
      <dgm:prSet presAssocID="{562AB875-D065-462B-8AFD-3FED6DBB9C0D}"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3"/>
      <dgm:spPr>
        <a:solidFill>
          <a:srgbClr val="089DE5"/>
        </a:solidFill>
      </dgm:spPr>
    </dgm:pt>
    <dgm:pt modelId="{88AA805C-8D9D-4CAD-ABEA-D34F23E09AE9}" type="pres">
      <dgm:prSet presAssocID="{FDDCC7EA-A8AA-4C0A-98EB-FE67EA4A43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x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3">
        <dgm:presLayoutVars>
          <dgm:chMax val="0"/>
          <dgm:chPref val="0"/>
        </dgm:presLayoutVars>
      </dgm:prSet>
      <dgm:spPr/>
    </dgm:pt>
    <dgm:pt modelId="{489328C6-15F9-4368-9466-96485CCF4DA0}" type="pres">
      <dgm:prSet presAssocID="{C8ED1C5C-B745-4247-A643-B5313A1B62CE}" presName="sibTrans" presStyleCnt="0"/>
      <dgm:spPr/>
    </dgm:pt>
    <dgm:pt modelId="{78DE4E88-9AA9-4C11-9240-D88D118B8057}" type="pres">
      <dgm:prSet presAssocID="{5227B082-81D7-4E73-9448-FC6A31EC80BE}" presName="compNode" presStyleCnt="0"/>
      <dgm:spPr/>
    </dgm:pt>
    <dgm:pt modelId="{13E378FC-AD8B-40ED-9F28-1EE125032682}" type="pres">
      <dgm:prSet presAssocID="{5227B082-81D7-4E73-9448-FC6A31EC80BE}" presName="bgRect" presStyleLbl="bgShp" presStyleIdx="2" presStyleCnt="3"/>
      <dgm:spPr>
        <a:solidFill>
          <a:srgbClr val="089DE5"/>
        </a:solidFill>
      </dgm:spPr>
    </dgm:pt>
    <dgm:pt modelId="{9488BB69-A969-4C04-81BF-0D96619C6DF8}" type="pres">
      <dgm:prSet presAssocID="{5227B082-81D7-4E73-9448-FC6A31EC80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tering Plant with solid fill"/>
        </a:ext>
      </dgm:extLst>
    </dgm:pt>
    <dgm:pt modelId="{6D0076F6-91BD-4635-99E7-1F347F31832E}" type="pres">
      <dgm:prSet presAssocID="{5227B082-81D7-4E73-9448-FC6A31EC80BE}" presName="spaceRect" presStyleCnt="0"/>
      <dgm:spPr/>
    </dgm:pt>
    <dgm:pt modelId="{0FD9C5A0-4189-4338-BBEE-4D3805C4D857}" type="pres">
      <dgm:prSet presAssocID="{5227B082-81D7-4E73-9448-FC6A31EC80BE}" presName="parTx" presStyleLbl="revTx" presStyleIdx="2" presStyleCnt="3">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BD58C47B-0310-4986-AD0D-7964CE6EFEBF}" srcId="{67049CA1-B75D-4481-ACCA-FD42FD8F252D}" destId="{FDDCC7EA-A8AA-4C0A-98EB-FE67EA4A4306}" srcOrd="1" destOrd="0" parTransId="{1B149135-148F-47C8-97AC-FA953912AE4D}" sibTransId="{C8ED1C5C-B745-4247-A643-B5313A1B62CE}"/>
    <dgm:cxn modelId="{8C62427F-A1D1-489E-816C-5386F4C54626}" type="presOf" srcId="{5227B082-81D7-4E73-9448-FC6A31EC80BE}" destId="{0FD9C5A0-4189-4338-BBEE-4D3805C4D857}" srcOrd="0" destOrd="0" presId="urn:microsoft.com/office/officeart/2018/2/layout/IconVerticalSolidList"/>
    <dgm:cxn modelId="{C81CE7A6-F8CC-45A6-8631-E15F688B36B2}" srcId="{67049CA1-B75D-4481-ACCA-FD42FD8F252D}" destId="{5227B082-81D7-4E73-9448-FC6A31EC80BE}" srcOrd="2" destOrd="0" parTransId="{79CA5DCF-E8F7-4FA8-89DB-37E6B0E269F4}" sibTransId="{3E18401A-D961-46D2-AEE3-BFC5739B26F6}"/>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0176D3D8-9F5F-4000-80CF-FD27DBA45D05}" type="presParOf" srcId="{AAAFBB63-7111-4DCC-A045-EF9EF315879C}" destId="{489328C6-15F9-4368-9466-96485CCF4DA0}" srcOrd="3" destOrd="0" presId="urn:microsoft.com/office/officeart/2018/2/layout/IconVerticalSolidList"/>
    <dgm:cxn modelId="{0159324C-6EBA-4A53-8FA0-35D661C37FA1}" type="presParOf" srcId="{AAAFBB63-7111-4DCC-A045-EF9EF315879C}" destId="{78DE4E88-9AA9-4C11-9240-D88D118B8057}" srcOrd="4" destOrd="0" presId="urn:microsoft.com/office/officeart/2018/2/layout/IconVerticalSolidList"/>
    <dgm:cxn modelId="{82931CF4-E4EA-427A-99D5-00E087A2F664}" type="presParOf" srcId="{78DE4E88-9AA9-4C11-9240-D88D118B8057}" destId="{13E378FC-AD8B-40ED-9F28-1EE125032682}" srcOrd="0" destOrd="0" presId="urn:microsoft.com/office/officeart/2018/2/layout/IconVerticalSolidList"/>
    <dgm:cxn modelId="{82F37910-400A-4A19-8A04-9478CB367CB1}" type="presParOf" srcId="{78DE4E88-9AA9-4C11-9240-D88D118B8057}" destId="{9488BB69-A969-4C04-81BF-0D96619C6DF8}" srcOrd="1" destOrd="0" presId="urn:microsoft.com/office/officeart/2018/2/layout/IconVerticalSolidList"/>
    <dgm:cxn modelId="{65799F35-6536-4A43-A633-F3FD02A807D3}" type="presParOf" srcId="{78DE4E88-9AA9-4C11-9240-D88D118B8057}" destId="{6D0076F6-91BD-4635-99E7-1F347F31832E}" srcOrd="2" destOrd="0" presId="urn:microsoft.com/office/officeart/2018/2/layout/IconVerticalSolidList"/>
    <dgm:cxn modelId="{B4D7DAD7-8638-4458-B662-01FF7BE376BF}" type="presParOf" srcId="{78DE4E88-9AA9-4C11-9240-D88D118B8057}" destId="{0FD9C5A0-4189-4338-BBEE-4D3805C4D8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kern="1200">
              <a:solidFill>
                <a:srgbClr val="FFFFFF"/>
              </a:solidFill>
              <a:latin typeface="Rockwell"/>
              <a:ea typeface="+mn-ea"/>
              <a:cs typeface="+mn-cs"/>
            </a:rPr>
            <a:t>A container running with a guest operating system differs from the host OS because of the shared kernel – </a:t>
          </a:r>
          <a:r>
            <a:rPr lang="ro-RO" sz="1800" kern="1200">
              <a:solidFill>
                <a:srgbClr val="FFFFFF"/>
              </a:solidFill>
              <a:latin typeface="Rockwell"/>
              <a:ea typeface="+mn-ea"/>
              <a:cs typeface="+mn-cs"/>
            </a:rPr>
            <a:t>a</a:t>
          </a:r>
          <a:r>
            <a:rPr lang="en-US" sz="1800" kern="1200">
              <a:solidFill>
                <a:srgbClr val="FFFFFF"/>
              </a:solidFill>
              <a:latin typeface="Rockwell"/>
              <a:ea typeface="+mn-ea"/>
              <a:cs typeface="+mn-cs"/>
            </a:rPr>
            <a:t> Windows container </a:t>
          </a:r>
          <a:r>
            <a:rPr lang="ro-RO" sz="1800" kern="1200">
              <a:solidFill>
                <a:srgbClr val="FFFFFF"/>
              </a:solidFill>
              <a:latin typeface="Rockwell"/>
              <a:ea typeface="+mn-ea"/>
              <a:cs typeface="+mn-cs"/>
            </a:rPr>
            <a:t>cannot sit</a:t>
          </a:r>
          <a:r>
            <a:rPr lang="en-US" sz="1800" kern="1200">
              <a:solidFill>
                <a:srgbClr val="FFFFFF"/>
              </a:solidFill>
              <a:latin typeface="Rockwell"/>
              <a:ea typeface="+mn-ea"/>
              <a:cs typeface="+mn-cs"/>
            </a:rPr>
            <a:t> on a Linux-based host.</a:t>
          </a:r>
          <a:r>
            <a:rPr lang="ro-RO" sz="1800" kern="1200">
              <a:solidFill>
                <a:srgbClr val="FFFFFF"/>
              </a:solidFill>
              <a:latin typeface="Rockwell"/>
              <a:ea typeface="+mn-ea"/>
              <a:cs typeface="+mn-cs"/>
            </a:rPr>
            <a:t> </a:t>
          </a:r>
          <a:endParaRPr lang="en-US" sz="1800" kern="1200">
            <a:solidFill>
              <a:srgbClr val="FFFFFF"/>
            </a:solidFill>
            <a:latin typeface="Rockwell"/>
            <a:ea typeface="+mn-ea"/>
            <a:cs typeface="+mn-cs"/>
          </a:endParaRP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rPr>
            <a:t>Since containers share the same kernel, host operating systems require special care to avoid security issues from adjacent containers.</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5227B082-81D7-4E73-9448-FC6A31EC80BE}">
      <dgm:prSet custT="1"/>
      <dgm:spPr/>
      <dgm:t>
        <a:bodyPr/>
        <a:lstStyle/>
        <a:p>
          <a:pPr>
            <a:lnSpc>
              <a:spcPct val="100000"/>
            </a:lnSpc>
          </a:pPr>
          <a:r>
            <a:rPr lang="en-US" sz="1800">
              <a:solidFill>
                <a:schemeClr val="bg1"/>
              </a:solidFill>
            </a:rPr>
            <a:t>Solutions such as Docker make container management easier, but many customers still find container management more of an art than a science.</a:t>
          </a:r>
        </a:p>
      </dgm:t>
    </dgm:pt>
    <dgm:pt modelId="{79CA5DCF-E8F7-4FA8-89DB-37E6B0E269F4}" type="parTrans" cxnId="{C81CE7A6-F8CC-45A6-8631-E15F688B36B2}">
      <dgm:prSet/>
      <dgm:spPr/>
      <dgm:t>
        <a:bodyPr/>
        <a:lstStyle/>
        <a:p>
          <a:endParaRPr lang="en-US"/>
        </a:p>
      </dgm:t>
    </dgm:pt>
    <dgm:pt modelId="{3E18401A-D961-46D2-AEE3-BFC5739B26F6}" type="sibTrans" cxnId="{C81CE7A6-F8CC-45A6-8631-E15F688B36B2}">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3"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3" custLinFactNeighborX="2201" custLinFactNeighborY="-5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with solid fill"/>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3" custLinFactNeighborX="-567" custLinFactNeighborY="-9703">
        <dgm:presLayoutVars>
          <dgm:chMax val="0"/>
          <dgm:chPref val="0"/>
        </dgm:presLayoutVars>
      </dgm:prSet>
      <dgm:spPr/>
    </dgm:pt>
    <dgm:pt modelId="{214DD93D-CD91-4494-A087-20273DEDA4BE}" type="pres">
      <dgm:prSet presAssocID="{562AB875-D065-462B-8AFD-3FED6DBB9C0D}"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3"/>
      <dgm:spPr>
        <a:solidFill>
          <a:srgbClr val="089DE5"/>
        </a:solidFill>
      </dgm:spPr>
    </dgm:pt>
    <dgm:pt modelId="{88AA805C-8D9D-4CAD-ABEA-D34F23E09AE9}" type="pres">
      <dgm:prSet presAssocID="{FDDCC7EA-A8AA-4C0A-98EB-FE67EA4A430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tering Plant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3">
        <dgm:presLayoutVars>
          <dgm:chMax val="0"/>
          <dgm:chPref val="0"/>
        </dgm:presLayoutVars>
      </dgm:prSet>
      <dgm:spPr/>
    </dgm:pt>
    <dgm:pt modelId="{489328C6-15F9-4368-9466-96485CCF4DA0}" type="pres">
      <dgm:prSet presAssocID="{C8ED1C5C-B745-4247-A643-B5313A1B62CE}" presName="sibTrans" presStyleCnt="0"/>
      <dgm:spPr/>
    </dgm:pt>
    <dgm:pt modelId="{78DE4E88-9AA9-4C11-9240-D88D118B8057}" type="pres">
      <dgm:prSet presAssocID="{5227B082-81D7-4E73-9448-FC6A31EC80BE}" presName="compNode" presStyleCnt="0"/>
      <dgm:spPr/>
    </dgm:pt>
    <dgm:pt modelId="{13E378FC-AD8B-40ED-9F28-1EE125032682}" type="pres">
      <dgm:prSet presAssocID="{5227B082-81D7-4E73-9448-FC6A31EC80BE}" presName="bgRect" presStyleLbl="bgShp" presStyleIdx="2" presStyleCnt="3"/>
      <dgm:spPr>
        <a:solidFill>
          <a:srgbClr val="089DE5"/>
        </a:solidFill>
      </dgm:spPr>
    </dgm:pt>
    <dgm:pt modelId="{9488BB69-A969-4C04-81BF-0D96619C6DF8}" type="pres">
      <dgm:prSet presAssocID="{5227B082-81D7-4E73-9448-FC6A31EC80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rama with solid fill"/>
        </a:ext>
      </dgm:extLst>
    </dgm:pt>
    <dgm:pt modelId="{6D0076F6-91BD-4635-99E7-1F347F31832E}" type="pres">
      <dgm:prSet presAssocID="{5227B082-81D7-4E73-9448-FC6A31EC80BE}" presName="spaceRect" presStyleCnt="0"/>
      <dgm:spPr/>
    </dgm:pt>
    <dgm:pt modelId="{0FD9C5A0-4189-4338-BBEE-4D3805C4D857}" type="pres">
      <dgm:prSet presAssocID="{5227B082-81D7-4E73-9448-FC6A31EC80BE}" presName="parTx" presStyleLbl="revTx" presStyleIdx="2" presStyleCnt="3">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BD58C47B-0310-4986-AD0D-7964CE6EFEBF}" srcId="{67049CA1-B75D-4481-ACCA-FD42FD8F252D}" destId="{FDDCC7EA-A8AA-4C0A-98EB-FE67EA4A4306}" srcOrd="1" destOrd="0" parTransId="{1B149135-148F-47C8-97AC-FA953912AE4D}" sibTransId="{C8ED1C5C-B745-4247-A643-B5313A1B62CE}"/>
    <dgm:cxn modelId="{8C62427F-A1D1-489E-816C-5386F4C54626}" type="presOf" srcId="{5227B082-81D7-4E73-9448-FC6A31EC80BE}" destId="{0FD9C5A0-4189-4338-BBEE-4D3805C4D857}" srcOrd="0" destOrd="0" presId="urn:microsoft.com/office/officeart/2018/2/layout/IconVerticalSolidList"/>
    <dgm:cxn modelId="{C81CE7A6-F8CC-45A6-8631-E15F688B36B2}" srcId="{67049CA1-B75D-4481-ACCA-FD42FD8F252D}" destId="{5227B082-81D7-4E73-9448-FC6A31EC80BE}" srcOrd="2" destOrd="0" parTransId="{79CA5DCF-E8F7-4FA8-89DB-37E6B0E269F4}" sibTransId="{3E18401A-D961-46D2-AEE3-BFC5739B26F6}"/>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0176D3D8-9F5F-4000-80CF-FD27DBA45D05}" type="presParOf" srcId="{AAAFBB63-7111-4DCC-A045-EF9EF315879C}" destId="{489328C6-15F9-4368-9466-96485CCF4DA0}" srcOrd="3" destOrd="0" presId="urn:microsoft.com/office/officeart/2018/2/layout/IconVerticalSolidList"/>
    <dgm:cxn modelId="{0159324C-6EBA-4A53-8FA0-35D661C37FA1}" type="presParOf" srcId="{AAAFBB63-7111-4DCC-A045-EF9EF315879C}" destId="{78DE4E88-9AA9-4C11-9240-D88D118B8057}" srcOrd="4" destOrd="0" presId="urn:microsoft.com/office/officeart/2018/2/layout/IconVerticalSolidList"/>
    <dgm:cxn modelId="{82931CF4-E4EA-427A-99D5-00E087A2F664}" type="presParOf" srcId="{78DE4E88-9AA9-4C11-9240-D88D118B8057}" destId="{13E378FC-AD8B-40ED-9F28-1EE125032682}" srcOrd="0" destOrd="0" presId="urn:microsoft.com/office/officeart/2018/2/layout/IconVerticalSolidList"/>
    <dgm:cxn modelId="{82F37910-400A-4A19-8A04-9478CB367CB1}" type="presParOf" srcId="{78DE4E88-9AA9-4C11-9240-D88D118B8057}" destId="{9488BB69-A969-4C04-81BF-0D96619C6DF8}" srcOrd="1" destOrd="0" presId="urn:microsoft.com/office/officeart/2018/2/layout/IconVerticalSolidList"/>
    <dgm:cxn modelId="{65799F35-6536-4A43-A633-F3FD02A807D3}" type="presParOf" srcId="{78DE4E88-9AA9-4C11-9240-D88D118B8057}" destId="{6D0076F6-91BD-4635-99E7-1F347F31832E}" srcOrd="2" destOrd="0" presId="urn:microsoft.com/office/officeart/2018/2/layout/IconVerticalSolidList"/>
    <dgm:cxn modelId="{B4D7DAD7-8638-4458-B662-01FF7BE376BF}" type="presParOf" srcId="{78DE4E88-9AA9-4C11-9240-D88D118B8057}" destId="{0FD9C5A0-4189-4338-BBEE-4D3805C4D8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Makes software development more predictable and efficient</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Essential for Agile and Scrum methodologies	</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82614747-4CD6-4186-93DC-05FA5CC0FDBF}">
      <dgm:prSet custT="1"/>
      <dgm:spPr/>
      <dgm:t>
        <a:bodyPr/>
        <a:lstStyle/>
        <a:p>
          <a:pPr>
            <a:lnSpc>
              <a:spcPct val="100000"/>
            </a:lnSpc>
          </a:pPr>
          <a:r>
            <a:rPr lang="en-US" sz="1800">
              <a:solidFill>
                <a:schemeClr val="bg1"/>
              </a:solidFill>
              <a:latin typeface="Rockwell" panose="02060603020205020403" pitchFamily="18" charset="0"/>
            </a:rPr>
            <a:t>Checklist can be used to improve accuracy</a:t>
          </a:r>
        </a:p>
      </dgm:t>
    </dgm:pt>
    <dgm:pt modelId="{3BACC487-89D4-4804-A55C-6CA590DF88C7}" type="parTrans" cxnId="{E2E4CD19-4789-4FDA-A383-CAD7A54A3B2E}">
      <dgm:prSet/>
      <dgm:spPr/>
      <dgm:t>
        <a:bodyPr/>
        <a:lstStyle/>
        <a:p>
          <a:endParaRPr lang="en-GB"/>
        </a:p>
      </dgm:t>
    </dgm:pt>
    <dgm:pt modelId="{85789676-8A9A-464D-8707-79F79A1DAB4A}" type="sibTrans" cxnId="{E2E4CD19-4789-4FDA-A383-CAD7A54A3B2E}">
      <dgm:prSet/>
      <dgm:spPr/>
      <dgm:t>
        <a:bodyPr/>
        <a:lstStyle/>
        <a:p>
          <a:endParaRPr lang="en-GB"/>
        </a:p>
      </dgm:t>
    </dgm:pt>
    <dgm:pt modelId="{3A6ECD76-2910-4EEC-BC21-A79E3AF637BA}">
      <dgm:prSet custT="1"/>
      <dgm:spPr/>
      <dgm:t>
        <a:bodyPr/>
        <a:lstStyle/>
        <a:p>
          <a:pPr>
            <a:lnSpc>
              <a:spcPct val="100000"/>
            </a:lnSpc>
          </a:pPr>
          <a:r>
            <a:rPr lang="en-US" sz="1800">
              <a:solidFill>
                <a:schemeClr val="bg1"/>
              </a:solidFill>
              <a:latin typeface="Rockwell" panose="02060603020205020403" pitchFamily="18" charset="0"/>
            </a:rPr>
            <a:t>Story points, T-shirt size and Three-point estimation techniques</a:t>
          </a:r>
        </a:p>
      </dgm:t>
    </dgm:pt>
    <dgm:pt modelId="{DCA21B5C-3494-46E0-98F0-D8848659F748}" type="parTrans" cxnId="{CE8D15DC-BC6C-4CB2-A0F9-36B913B2A9FB}">
      <dgm:prSet/>
      <dgm:spPr/>
      <dgm:t>
        <a:bodyPr/>
        <a:lstStyle/>
        <a:p>
          <a:endParaRPr lang="en-GB"/>
        </a:p>
      </dgm:t>
    </dgm:pt>
    <dgm:pt modelId="{6F59A5BB-7F68-4C22-9F07-A0E42883563C}" type="sibTrans" cxnId="{CE8D15DC-BC6C-4CB2-A0F9-36B913B2A9FB}">
      <dgm:prSet/>
      <dgm:spPr/>
      <dgm:t>
        <a:bodyPr/>
        <a:lstStyle/>
        <a:p>
          <a:endParaRPr lang="en-GB"/>
        </a:p>
      </dgm:t>
    </dgm:pt>
    <dgm:pt modelId="{AAAFBB63-7111-4DCC-A045-EF9EF315879C}" type="pres">
      <dgm:prSet presAssocID="{67049CA1-B75D-4481-ACCA-FD42FD8F252D}" presName="root" presStyleCnt="0">
        <dgm:presLayoutVars>
          <dgm:dir/>
          <dgm:resizeHandles val="exact"/>
        </dgm:presLayoutVars>
      </dgm:prSet>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0" presStyleCnt="4"/>
      <dgm:spPr>
        <a:solidFill>
          <a:srgbClr val="009BE6"/>
        </a:solidFill>
      </dgm:spPr>
    </dgm:pt>
    <dgm:pt modelId="{AF1CFD5D-3A96-4BA5-9639-43F38353F9C2}" type="pres">
      <dgm:prSet presAssocID="{71F7C8A1-E7D1-460F-ACEF-23374CA007A5}" presName="iconRect" presStyleLbl="node1" presStyleIdx="0" presStyleCnt="4" custScaleX="131047" custScaleY="12341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dgm:spPr>
      <dgm:extLst>
        <a:ext uri="{E40237B7-FDA0-4F09-8148-C483321AD2D9}">
          <dgm14:cNvPr xmlns:dgm14="http://schemas.microsoft.com/office/drawing/2010/diagram" id="0" name="" descr="Comment Important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0"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4"/>
      <dgm:spPr>
        <a:solidFill>
          <a:srgbClr val="009BE6"/>
        </a:solidFill>
      </dgm:spPr>
    </dgm:pt>
    <dgm:pt modelId="{88AA805C-8D9D-4CAD-ABEA-D34F23E09AE9}" type="pres">
      <dgm:prSet presAssocID="{FDDCC7EA-A8AA-4C0A-98EB-FE67EA4A4306}" presName="iconRect" presStyleLbl="node1" presStyleIdx="1" presStyleCnt="4" custScaleX="131047" custScaleY="11796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extLst>
        <a:ext uri="{E40237B7-FDA0-4F09-8148-C483321AD2D9}">
          <dgm14:cNvPr xmlns:dgm14="http://schemas.microsoft.com/office/drawing/2010/diagram" id="0" name="" descr="Future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4">
        <dgm:presLayoutVars>
          <dgm:chMax val="0"/>
          <dgm:chPref val="0"/>
        </dgm:presLayoutVars>
      </dgm:prSet>
      <dgm:spPr/>
    </dgm:pt>
    <dgm:pt modelId="{F97C4144-AD11-4C72-B2EC-6AD3E6BA85E9}" type="pres">
      <dgm:prSet presAssocID="{C8ED1C5C-B745-4247-A643-B5313A1B62CE}" presName="sibTrans" presStyleCnt="0"/>
      <dgm:spPr/>
    </dgm:pt>
    <dgm:pt modelId="{74526275-C251-4EF8-9983-3034FC79E8FA}" type="pres">
      <dgm:prSet presAssocID="{82614747-4CD6-4186-93DC-05FA5CC0FDBF}" presName="compNode" presStyleCnt="0"/>
      <dgm:spPr/>
    </dgm:pt>
    <dgm:pt modelId="{4527E75C-7792-435B-ABB1-19EA8E845BAF}" type="pres">
      <dgm:prSet presAssocID="{82614747-4CD6-4186-93DC-05FA5CC0FDBF}" presName="bgRect" presStyleLbl="bgShp" presStyleIdx="2" presStyleCnt="4"/>
      <dgm:spPr>
        <a:solidFill>
          <a:srgbClr val="009BE6"/>
        </a:solidFill>
      </dgm:spPr>
    </dgm:pt>
    <dgm:pt modelId="{879989F3-CFFE-4788-BAB3-E8D2C9CF3BE8}" type="pres">
      <dgm:prSet presAssocID="{82614747-4CD6-4186-93DC-05FA5CC0FDB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1BED12F9-BDCA-46C5-AA66-5331FDCE9CE1}" type="pres">
      <dgm:prSet presAssocID="{82614747-4CD6-4186-93DC-05FA5CC0FDBF}" presName="spaceRect" presStyleCnt="0"/>
      <dgm:spPr/>
    </dgm:pt>
    <dgm:pt modelId="{A811BDBB-0730-427A-A1AB-8434CE901F5E}" type="pres">
      <dgm:prSet presAssocID="{82614747-4CD6-4186-93DC-05FA5CC0FDBF}" presName="parTx" presStyleLbl="revTx" presStyleIdx="2" presStyleCnt="4">
        <dgm:presLayoutVars>
          <dgm:chMax val="0"/>
          <dgm:chPref val="0"/>
        </dgm:presLayoutVars>
      </dgm:prSet>
      <dgm:spPr/>
    </dgm:pt>
    <dgm:pt modelId="{86F37DF1-8C33-4E78-B81F-B7A839DDF320}" type="pres">
      <dgm:prSet presAssocID="{85789676-8A9A-464D-8707-79F79A1DAB4A}" presName="sibTrans" presStyleCnt="0"/>
      <dgm:spPr/>
    </dgm:pt>
    <dgm:pt modelId="{2DAD67CB-1BB1-42BF-B78C-BF1FEBF61037}" type="pres">
      <dgm:prSet presAssocID="{3A6ECD76-2910-4EEC-BC21-A79E3AF637BA}" presName="compNode" presStyleCnt="0"/>
      <dgm:spPr/>
    </dgm:pt>
    <dgm:pt modelId="{36F5FEC0-42D5-4E33-8943-0CE018B3E35C}" type="pres">
      <dgm:prSet presAssocID="{3A6ECD76-2910-4EEC-BC21-A79E3AF637BA}" presName="bgRect" presStyleLbl="bgShp" presStyleIdx="3" presStyleCnt="4"/>
      <dgm:spPr>
        <a:solidFill>
          <a:srgbClr val="009BE6"/>
        </a:solidFill>
      </dgm:spPr>
    </dgm:pt>
    <dgm:pt modelId="{73D64251-8BF3-406F-80AC-756FF7A34A68}" type="pres">
      <dgm:prSet presAssocID="{3A6ECD76-2910-4EEC-BC21-A79E3AF637B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75% with solid fill"/>
        </a:ext>
      </dgm:extLst>
    </dgm:pt>
    <dgm:pt modelId="{3A5D8EA8-1AF4-40DB-9D76-2497A5834628}" type="pres">
      <dgm:prSet presAssocID="{3A6ECD76-2910-4EEC-BC21-A79E3AF637BA}" presName="spaceRect" presStyleCnt="0"/>
      <dgm:spPr/>
    </dgm:pt>
    <dgm:pt modelId="{56927A4A-B537-41A5-9939-ADC3F3934626}" type="pres">
      <dgm:prSet presAssocID="{3A6ECD76-2910-4EEC-BC21-A79E3AF637BA}" presName="parTx" presStyleLbl="revTx" presStyleIdx="3" presStyleCnt="4">
        <dgm:presLayoutVars>
          <dgm:chMax val="0"/>
          <dgm:chPref val="0"/>
        </dgm:presLayoutVars>
      </dgm:prSet>
      <dgm:spPr/>
    </dgm:pt>
  </dgm:ptLst>
  <dgm:cxnLst>
    <dgm:cxn modelId="{7B7FBF09-B948-4903-A174-59B162F5918A}" type="presOf" srcId="{3A6ECD76-2910-4EEC-BC21-A79E3AF637BA}" destId="{56927A4A-B537-41A5-9939-ADC3F3934626}" srcOrd="0" destOrd="0" presId="urn:microsoft.com/office/officeart/2018/2/layout/IconVerticalSolidList"/>
    <dgm:cxn modelId="{3922B410-9C17-4E8D-A3AD-19DCB5027B0F}" type="presOf" srcId="{82614747-4CD6-4186-93DC-05FA5CC0FDBF}" destId="{A811BDBB-0730-427A-A1AB-8434CE901F5E}" srcOrd="0" destOrd="0" presId="urn:microsoft.com/office/officeart/2018/2/layout/IconVerticalSolidList"/>
    <dgm:cxn modelId="{E2E4CD19-4789-4FDA-A383-CAD7A54A3B2E}" srcId="{67049CA1-B75D-4481-ACCA-FD42FD8F252D}" destId="{82614747-4CD6-4186-93DC-05FA5CC0FDBF}" srcOrd="2" destOrd="0" parTransId="{3BACC487-89D4-4804-A55C-6CA590DF88C7}" sibTransId="{85789676-8A9A-464D-8707-79F79A1DAB4A}"/>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0" destOrd="0" parTransId="{FA117E6B-300A-4619-9A0C-090BC8D029E9}" sibTransId="{DFE4BE47-1786-47D6-B088-AEE75CB5C3C4}"/>
    <dgm:cxn modelId="{BD58C47B-0310-4986-AD0D-7964CE6EFEBF}" srcId="{67049CA1-B75D-4481-ACCA-FD42FD8F252D}" destId="{FDDCC7EA-A8AA-4C0A-98EB-FE67EA4A4306}" srcOrd="1" destOrd="0" parTransId="{1B149135-148F-47C8-97AC-FA953912AE4D}" sibTransId="{C8ED1C5C-B745-4247-A643-B5313A1B62CE}"/>
    <dgm:cxn modelId="{FF0354D7-0C43-4D35-9E7B-2E8917AC7E06}" type="presOf" srcId="{67049CA1-B75D-4481-ACCA-FD42FD8F252D}" destId="{AAAFBB63-7111-4DCC-A045-EF9EF315879C}" srcOrd="0" destOrd="0" presId="urn:microsoft.com/office/officeart/2018/2/layout/IconVerticalSolidList"/>
    <dgm:cxn modelId="{CE8D15DC-BC6C-4CB2-A0F9-36B913B2A9FB}" srcId="{67049CA1-B75D-4481-ACCA-FD42FD8F252D}" destId="{3A6ECD76-2910-4EEC-BC21-A79E3AF637BA}" srcOrd="3" destOrd="0" parTransId="{DCA21B5C-3494-46E0-98F0-D8848659F748}" sibTransId="{6F59A5BB-7F68-4C22-9F07-A0E42883563C}"/>
    <dgm:cxn modelId="{021390E0-F5E1-47FE-939E-0C1C785596EF}" type="presOf" srcId="{FDDCC7EA-A8AA-4C0A-98EB-FE67EA4A4306}" destId="{5DCC409D-BD02-4F10-8962-4C0A30999A86}" srcOrd="0" destOrd="0" presId="urn:microsoft.com/office/officeart/2018/2/layout/IconVerticalSolidList"/>
    <dgm:cxn modelId="{AE3B3644-A100-433F-A3DD-EBF60B2A7318}" type="presParOf" srcId="{AAAFBB63-7111-4DCC-A045-EF9EF315879C}" destId="{B08EAFCE-BDB6-445A-91A4-C2F8C2D32B4F}" srcOrd="0"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81C65BDC-49EE-4F70-B978-9A209EA80E4B}" type="presParOf" srcId="{AAAFBB63-7111-4DCC-A045-EF9EF315879C}" destId="{F97C4144-AD11-4C72-B2EC-6AD3E6BA85E9}" srcOrd="3" destOrd="0" presId="urn:microsoft.com/office/officeart/2018/2/layout/IconVerticalSolidList"/>
    <dgm:cxn modelId="{0818B889-11EF-4E41-8C72-DCBB335BE7F8}" type="presParOf" srcId="{AAAFBB63-7111-4DCC-A045-EF9EF315879C}" destId="{74526275-C251-4EF8-9983-3034FC79E8FA}" srcOrd="4" destOrd="0" presId="urn:microsoft.com/office/officeart/2018/2/layout/IconVerticalSolidList"/>
    <dgm:cxn modelId="{3DB5F081-D2B1-4256-8240-A238016269E9}" type="presParOf" srcId="{74526275-C251-4EF8-9983-3034FC79E8FA}" destId="{4527E75C-7792-435B-ABB1-19EA8E845BAF}" srcOrd="0" destOrd="0" presId="urn:microsoft.com/office/officeart/2018/2/layout/IconVerticalSolidList"/>
    <dgm:cxn modelId="{09339D94-9C3A-41C0-9617-36B6E83B0BBE}" type="presParOf" srcId="{74526275-C251-4EF8-9983-3034FC79E8FA}" destId="{879989F3-CFFE-4788-BAB3-E8D2C9CF3BE8}" srcOrd="1" destOrd="0" presId="urn:microsoft.com/office/officeart/2018/2/layout/IconVerticalSolidList"/>
    <dgm:cxn modelId="{CCFB2095-3C44-4C43-866C-1AB76AD31454}" type="presParOf" srcId="{74526275-C251-4EF8-9983-3034FC79E8FA}" destId="{1BED12F9-BDCA-46C5-AA66-5331FDCE9CE1}" srcOrd="2" destOrd="0" presId="urn:microsoft.com/office/officeart/2018/2/layout/IconVerticalSolidList"/>
    <dgm:cxn modelId="{6EC46606-32BC-4641-88BE-B0F1DAEB6074}" type="presParOf" srcId="{74526275-C251-4EF8-9983-3034FC79E8FA}" destId="{A811BDBB-0730-427A-A1AB-8434CE901F5E}" srcOrd="3" destOrd="0" presId="urn:microsoft.com/office/officeart/2018/2/layout/IconVerticalSolidList"/>
    <dgm:cxn modelId="{3EE3D4D7-AC8A-4352-888E-B32174A31D04}" type="presParOf" srcId="{AAAFBB63-7111-4DCC-A045-EF9EF315879C}" destId="{86F37DF1-8C33-4E78-B81F-B7A839DDF320}" srcOrd="5" destOrd="0" presId="urn:microsoft.com/office/officeart/2018/2/layout/IconVerticalSolidList"/>
    <dgm:cxn modelId="{655D18EA-E910-4151-A08F-664AB6F0ED51}" type="presParOf" srcId="{AAAFBB63-7111-4DCC-A045-EF9EF315879C}" destId="{2DAD67CB-1BB1-42BF-B78C-BF1FEBF61037}" srcOrd="6" destOrd="0" presId="urn:microsoft.com/office/officeart/2018/2/layout/IconVerticalSolidList"/>
    <dgm:cxn modelId="{6DD4A2B4-635C-42DA-AEEC-F742A042BE3A}" type="presParOf" srcId="{2DAD67CB-1BB1-42BF-B78C-BF1FEBF61037}" destId="{36F5FEC0-42D5-4E33-8943-0CE018B3E35C}" srcOrd="0" destOrd="0" presId="urn:microsoft.com/office/officeart/2018/2/layout/IconVerticalSolidList"/>
    <dgm:cxn modelId="{164E45D4-25FA-4764-B43A-5E530240B655}" type="presParOf" srcId="{2DAD67CB-1BB1-42BF-B78C-BF1FEBF61037}" destId="{73D64251-8BF3-406F-80AC-756FF7A34A68}" srcOrd="1" destOrd="0" presId="urn:microsoft.com/office/officeart/2018/2/layout/IconVerticalSolidList"/>
    <dgm:cxn modelId="{74C23912-3750-4567-9BBC-773DC81FAD3D}" type="presParOf" srcId="{2DAD67CB-1BB1-42BF-B78C-BF1FEBF61037}" destId="{3A5D8EA8-1AF4-40DB-9D76-2497A5834628}" srcOrd="2" destOrd="0" presId="urn:microsoft.com/office/officeart/2018/2/layout/IconVerticalSolidList"/>
    <dgm:cxn modelId="{47E8A6F5-A4C6-486B-87FB-2226BFDA0081}" type="presParOf" srcId="{2DAD67CB-1BB1-42BF-B78C-BF1FEBF61037}" destId="{56927A4A-B537-41A5-9939-ADC3F393462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Optimistic -  shortest time if everything goes fine (realistic)</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Predicts how long a project will take by considering best-case, worst-case and most likely scenarios</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82614747-4CD6-4186-93DC-05FA5CC0FDBF}">
      <dgm:prSet custT="1"/>
      <dgm:spPr/>
      <dgm:t>
        <a:bodyPr/>
        <a:lstStyle/>
        <a:p>
          <a:pPr>
            <a:lnSpc>
              <a:spcPct val="100000"/>
            </a:lnSpc>
          </a:pPr>
          <a:r>
            <a:rPr lang="en-US" sz="1800">
              <a:solidFill>
                <a:schemeClr val="bg1"/>
              </a:solidFill>
              <a:latin typeface="Rockwell" panose="02060603020205020403" pitchFamily="18" charset="0"/>
            </a:rPr>
            <a:t>Most likely – expected time based on past experience</a:t>
          </a:r>
        </a:p>
      </dgm:t>
    </dgm:pt>
    <dgm:pt modelId="{3BACC487-89D4-4804-A55C-6CA590DF88C7}" type="parTrans" cxnId="{E2E4CD19-4789-4FDA-A383-CAD7A54A3B2E}">
      <dgm:prSet/>
      <dgm:spPr/>
      <dgm:t>
        <a:bodyPr/>
        <a:lstStyle/>
        <a:p>
          <a:endParaRPr lang="en-GB"/>
        </a:p>
      </dgm:t>
    </dgm:pt>
    <dgm:pt modelId="{85789676-8A9A-464D-8707-79F79A1DAB4A}" type="sibTrans" cxnId="{E2E4CD19-4789-4FDA-A383-CAD7A54A3B2E}">
      <dgm:prSet/>
      <dgm:spPr/>
      <dgm:t>
        <a:bodyPr/>
        <a:lstStyle/>
        <a:p>
          <a:endParaRPr lang="en-GB"/>
        </a:p>
      </dgm:t>
    </dgm:pt>
    <dgm:pt modelId="{3A6ECD76-2910-4EEC-BC21-A79E3AF637BA}">
      <dgm:prSet custT="1"/>
      <dgm:spPr/>
      <dgm:t>
        <a:bodyPr/>
        <a:lstStyle/>
        <a:p>
          <a:pPr>
            <a:lnSpc>
              <a:spcPct val="100000"/>
            </a:lnSpc>
          </a:pPr>
          <a:r>
            <a:rPr lang="en-US" sz="1800">
              <a:solidFill>
                <a:schemeClr val="bg1"/>
              </a:solidFill>
              <a:latin typeface="Rockwell" panose="02060603020205020403" pitchFamily="18" charset="0"/>
            </a:rPr>
            <a:t>Pessimistic – longest time if issues and blockers </a:t>
          </a:r>
          <a:r>
            <a:rPr lang="en-US" sz="1800" err="1">
              <a:solidFill>
                <a:schemeClr val="bg1"/>
              </a:solidFill>
              <a:latin typeface="Rockwell" panose="02060603020205020403" pitchFamily="18" charset="0"/>
            </a:rPr>
            <a:t>apepear</a:t>
          </a:r>
          <a:endParaRPr lang="en-US" sz="1800">
            <a:solidFill>
              <a:schemeClr val="bg1"/>
            </a:solidFill>
            <a:latin typeface="Rockwell" panose="02060603020205020403" pitchFamily="18" charset="0"/>
          </a:endParaRPr>
        </a:p>
      </dgm:t>
    </dgm:pt>
    <dgm:pt modelId="{DCA21B5C-3494-46E0-98F0-D8848659F748}" type="parTrans" cxnId="{CE8D15DC-BC6C-4CB2-A0F9-36B913B2A9FB}">
      <dgm:prSet/>
      <dgm:spPr/>
      <dgm:t>
        <a:bodyPr/>
        <a:lstStyle/>
        <a:p>
          <a:endParaRPr lang="en-GB"/>
        </a:p>
      </dgm:t>
    </dgm:pt>
    <dgm:pt modelId="{6F59A5BB-7F68-4C22-9F07-A0E42883563C}" type="sibTrans" cxnId="{CE8D15DC-BC6C-4CB2-A0F9-36B913B2A9FB}">
      <dgm:prSet/>
      <dgm:spPr/>
      <dgm:t>
        <a:bodyPr/>
        <a:lstStyle/>
        <a:p>
          <a:endParaRPr lang="en-GB"/>
        </a:p>
      </dgm:t>
    </dgm:pt>
    <dgm:pt modelId="{AAAFBB63-7111-4DCC-A045-EF9EF315879C}" type="pres">
      <dgm:prSet presAssocID="{67049CA1-B75D-4481-ACCA-FD42FD8F252D}" presName="root" presStyleCnt="0">
        <dgm:presLayoutVars>
          <dgm:dir/>
          <dgm:resizeHandles val="exact"/>
        </dgm:presLayoutVars>
      </dgm:prSet>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0" presStyleCnt="4"/>
      <dgm:spPr>
        <a:solidFill>
          <a:srgbClr val="009BE6"/>
        </a:solidFill>
      </dgm:spPr>
    </dgm:pt>
    <dgm:pt modelId="{AF1CFD5D-3A96-4BA5-9639-43F38353F9C2}" type="pres">
      <dgm:prSet presAssocID="{71F7C8A1-E7D1-460F-ACEF-23374CA007A5}" presName="iconRect" presStyleLbl="node1" presStyleIdx="0" presStyleCnt="4" custScaleX="131047" custScaleY="12341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dgm:spPr>
      <dgm:extLst>
        <a:ext uri="{E40237B7-FDA0-4F09-8148-C483321AD2D9}">
          <dgm14:cNvPr xmlns:dgm14="http://schemas.microsoft.com/office/drawing/2010/diagram" id="0" name="" descr="Badge 3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0"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4"/>
      <dgm:spPr>
        <a:solidFill>
          <a:srgbClr val="009BE6"/>
        </a:solidFill>
      </dgm:spPr>
    </dgm:pt>
    <dgm:pt modelId="{88AA805C-8D9D-4CAD-ABEA-D34F23E09AE9}" type="pres">
      <dgm:prSet presAssocID="{FDDCC7EA-A8AA-4C0A-98EB-FE67EA4A4306}" presName="iconRect" presStyleLbl="node1" presStyleIdx="1" presStyleCnt="4" custScaleX="131047" custScaleY="11796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extLst>
        <a:ext uri="{E40237B7-FDA0-4F09-8148-C483321AD2D9}">
          <dgm14:cNvPr xmlns:dgm14="http://schemas.microsoft.com/office/drawing/2010/diagram" id="0" name="" descr="Train Tracks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4">
        <dgm:presLayoutVars>
          <dgm:chMax val="0"/>
          <dgm:chPref val="0"/>
        </dgm:presLayoutVars>
      </dgm:prSet>
      <dgm:spPr/>
    </dgm:pt>
    <dgm:pt modelId="{F97C4144-AD11-4C72-B2EC-6AD3E6BA85E9}" type="pres">
      <dgm:prSet presAssocID="{C8ED1C5C-B745-4247-A643-B5313A1B62CE}" presName="sibTrans" presStyleCnt="0"/>
      <dgm:spPr/>
    </dgm:pt>
    <dgm:pt modelId="{74526275-C251-4EF8-9983-3034FC79E8FA}" type="pres">
      <dgm:prSet presAssocID="{82614747-4CD6-4186-93DC-05FA5CC0FDBF}" presName="compNode" presStyleCnt="0"/>
      <dgm:spPr/>
    </dgm:pt>
    <dgm:pt modelId="{4527E75C-7792-435B-ABB1-19EA8E845BAF}" type="pres">
      <dgm:prSet presAssocID="{82614747-4CD6-4186-93DC-05FA5CC0FDBF}" presName="bgRect" presStyleLbl="bgShp" presStyleIdx="2" presStyleCnt="4"/>
      <dgm:spPr>
        <a:solidFill>
          <a:srgbClr val="009BE6"/>
        </a:solidFill>
      </dgm:spPr>
    </dgm:pt>
    <dgm:pt modelId="{879989F3-CFFE-4788-BAB3-E8D2C9CF3BE8}" type="pres">
      <dgm:prSet presAssocID="{82614747-4CD6-4186-93DC-05FA5CC0FDB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ute (Two Pins With A Path) with solid fill"/>
        </a:ext>
      </dgm:extLst>
    </dgm:pt>
    <dgm:pt modelId="{1BED12F9-BDCA-46C5-AA66-5331FDCE9CE1}" type="pres">
      <dgm:prSet presAssocID="{82614747-4CD6-4186-93DC-05FA5CC0FDBF}" presName="spaceRect" presStyleCnt="0"/>
      <dgm:spPr/>
    </dgm:pt>
    <dgm:pt modelId="{A811BDBB-0730-427A-A1AB-8434CE901F5E}" type="pres">
      <dgm:prSet presAssocID="{82614747-4CD6-4186-93DC-05FA5CC0FDBF}" presName="parTx" presStyleLbl="revTx" presStyleIdx="2" presStyleCnt="4">
        <dgm:presLayoutVars>
          <dgm:chMax val="0"/>
          <dgm:chPref val="0"/>
        </dgm:presLayoutVars>
      </dgm:prSet>
      <dgm:spPr/>
    </dgm:pt>
    <dgm:pt modelId="{86F37DF1-8C33-4E78-B81F-B7A839DDF320}" type="pres">
      <dgm:prSet presAssocID="{85789676-8A9A-464D-8707-79F79A1DAB4A}" presName="sibTrans" presStyleCnt="0"/>
      <dgm:spPr/>
    </dgm:pt>
    <dgm:pt modelId="{2DAD67CB-1BB1-42BF-B78C-BF1FEBF61037}" type="pres">
      <dgm:prSet presAssocID="{3A6ECD76-2910-4EEC-BC21-A79E3AF637BA}" presName="compNode" presStyleCnt="0"/>
      <dgm:spPr/>
    </dgm:pt>
    <dgm:pt modelId="{36F5FEC0-42D5-4E33-8943-0CE018B3E35C}" type="pres">
      <dgm:prSet presAssocID="{3A6ECD76-2910-4EEC-BC21-A79E3AF637BA}" presName="bgRect" presStyleLbl="bgShp" presStyleIdx="3" presStyleCnt="4"/>
      <dgm:spPr>
        <a:solidFill>
          <a:srgbClr val="009BE6"/>
        </a:solidFill>
      </dgm:spPr>
    </dgm:pt>
    <dgm:pt modelId="{73D64251-8BF3-406F-80AC-756FF7A34A68}" type="pres">
      <dgm:prSet presAssocID="{3A6ECD76-2910-4EEC-BC21-A79E3AF637B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oad with solid fill"/>
        </a:ext>
      </dgm:extLst>
    </dgm:pt>
    <dgm:pt modelId="{3A5D8EA8-1AF4-40DB-9D76-2497A5834628}" type="pres">
      <dgm:prSet presAssocID="{3A6ECD76-2910-4EEC-BC21-A79E3AF637BA}" presName="spaceRect" presStyleCnt="0"/>
      <dgm:spPr/>
    </dgm:pt>
    <dgm:pt modelId="{56927A4A-B537-41A5-9939-ADC3F3934626}" type="pres">
      <dgm:prSet presAssocID="{3A6ECD76-2910-4EEC-BC21-A79E3AF637BA}" presName="parTx" presStyleLbl="revTx" presStyleIdx="3" presStyleCnt="4">
        <dgm:presLayoutVars>
          <dgm:chMax val="0"/>
          <dgm:chPref val="0"/>
        </dgm:presLayoutVars>
      </dgm:prSet>
      <dgm:spPr/>
    </dgm:pt>
  </dgm:ptLst>
  <dgm:cxnLst>
    <dgm:cxn modelId="{7B7FBF09-B948-4903-A174-59B162F5918A}" type="presOf" srcId="{3A6ECD76-2910-4EEC-BC21-A79E3AF637BA}" destId="{56927A4A-B537-41A5-9939-ADC3F3934626}" srcOrd="0" destOrd="0" presId="urn:microsoft.com/office/officeart/2018/2/layout/IconVerticalSolidList"/>
    <dgm:cxn modelId="{3922B410-9C17-4E8D-A3AD-19DCB5027B0F}" type="presOf" srcId="{82614747-4CD6-4186-93DC-05FA5CC0FDBF}" destId="{A811BDBB-0730-427A-A1AB-8434CE901F5E}" srcOrd="0" destOrd="0" presId="urn:microsoft.com/office/officeart/2018/2/layout/IconVerticalSolidList"/>
    <dgm:cxn modelId="{E2E4CD19-4789-4FDA-A383-CAD7A54A3B2E}" srcId="{67049CA1-B75D-4481-ACCA-FD42FD8F252D}" destId="{82614747-4CD6-4186-93DC-05FA5CC0FDBF}" srcOrd="2" destOrd="0" parTransId="{3BACC487-89D4-4804-A55C-6CA590DF88C7}" sibTransId="{85789676-8A9A-464D-8707-79F79A1DAB4A}"/>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0" destOrd="0" parTransId="{FA117E6B-300A-4619-9A0C-090BC8D029E9}" sibTransId="{DFE4BE47-1786-47D6-B088-AEE75CB5C3C4}"/>
    <dgm:cxn modelId="{BD58C47B-0310-4986-AD0D-7964CE6EFEBF}" srcId="{67049CA1-B75D-4481-ACCA-FD42FD8F252D}" destId="{FDDCC7EA-A8AA-4C0A-98EB-FE67EA4A4306}" srcOrd="1" destOrd="0" parTransId="{1B149135-148F-47C8-97AC-FA953912AE4D}" sibTransId="{C8ED1C5C-B745-4247-A643-B5313A1B62CE}"/>
    <dgm:cxn modelId="{FF0354D7-0C43-4D35-9E7B-2E8917AC7E06}" type="presOf" srcId="{67049CA1-B75D-4481-ACCA-FD42FD8F252D}" destId="{AAAFBB63-7111-4DCC-A045-EF9EF315879C}" srcOrd="0" destOrd="0" presId="urn:microsoft.com/office/officeart/2018/2/layout/IconVerticalSolidList"/>
    <dgm:cxn modelId="{CE8D15DC-BC6C-4CB2-A0F9-36B913B2A9FB}" srcId="{67049CA1-B75D-4481-ACCA-FD42FD8F252D}" destId="{3A6ECD76-2910-4EEC-BC21-A79E3AF637BA}" srcOrd="3" destOrd="0" parTransId="{DCA21B5C-3494-46E0-98F0-D8848659F748}" sibTransId="{6F59A5BB-7F68-4C22-9F07-A0E42883563C}"/>
    <dgm:cxn modelId="{021390E0-F5E1-47FE-939E-0C1C785596EF}" type="presOf" srcId="{FDDCC7EA-A8AA-4C0A-98EB-FE67EA4A4306}" destId="{5DCC409D-BD02-4F10-8962-4C0A30999A86}" srcOrd="0" destOrd="0" presId="urn:microsoft.com/office/officeart/2018/2/layout/IconVerticalSolidList"/>
    <dgm:cxn modelId="{AE3B3644-A100-433F-A3DD-EBF60B2A7318}" type="presParOf" srcId="{AAAFBB63-7111-4DCC-A045-EF9EF315879C}" destId="{B08EAFCE-BDB6-445A-91A4-C2F8C2D32B4F}" srcOrd="0"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81C65BDC-49EE-4F70-B978-9A209EA80E4B}" type="presParOf" srcId="{AAAFBB63-7111-4DCC-A045-EF9EF315879C}" destId="{F97C4144-AD11-4C72-B2EC-6AD3E6BA85E9}" srcOrd="3" destOrd="0" presId="urn:microsoft.com/office/officeart/2018/2/layout/IconVerticalSolidList"/>
    <dgm:cxn modelId="{0818B889-11EF-4E41-8C72-DCBB335BE7F8}" type="presParOf" srcId="{AAAFBB63-7111-4DCC-A045-EF9EF315879C}" destId="{74526275-C251-4EF8-9983-3034FC79E8FA}" srcOrd="4" destOrd="0" presId="urn:microsoft.com/office/officeart/2018/2/layout/IconVerticalSolidList"/>
    <dgm:cxn modelId="{3DB5F081-D2B1-4256-8240-A238016269E9}" type="presParOf" srcId="{74526275-C251-4EF8-9983-3034FC79E8FA}" destId="{4527E75C-7792-435B-ABB1-19EA8E845BAF}" srcOrd="0" destOrd="0" presId="urn:microsoft.com/office/officeart/2018/2/layout/IconVerticalSolidList"/>
    <dgm:cxn modelId="{09339D94-9C3A-41C0-9617-36B6E83B0BBE}" type="presParOf" srcId="{74526275-C251-4EF8-9983-3034FC79E8FA}" destId="{879989F3-CFFE-4788-BAB3-E8D2C9CF3BE8}" srcOrd="1" destOrd="0" presId="urn:microsoft.com/office/officeart/2018/2/layout/IconVerticalSolidList"/>
    <dgm:cxn modelId="{CCFB2095-3C44-4C43-866C-1AB76AD31454}" type="presParOf" srcId="{74526275-C251-4EF8-9983-3034FC79E8FA}" destId="{1BED12F9-BDCA-46C5-AA66-5331FDCE9CE1}" srcOrd="2" destOrd="0" presId="urn:microsoft.com/office/officeart/2018/2/layout/IconVerticalSolidList"/>
    <dgm:cxn modelId="{6EC46606-32BC-4641-88BE-B0F1DAEB6074}" type="presParOf" srcId="{74526275-C251-4EF8-9983-3034FC79E8FA}" destId="{A811BDBB-0730-427A-A1AB-8434CE901F5E}" srcOrd="3" destOrd="0" presId="urn:microsoft.com/office/officeart/2018/2/layout/IconVerticalSolidList"/>
    <dgm:cxn modelId="{3EE3D4D7-AC8A-4352-888E-B32174A31D04}" type="presParOf" srcId="{AAAFBB63-7111-4DCC-A045-EF9EF315879C}" destId="{86F37DF1-8C33-4E78-B81F-B7A839DDF320}" srcOrd="5" destOrd="0" presId="urn:microsoft.com/office/officeart/2018/2/layout/IconVerticalSolidList"/>
    <dgm:cxn modelId="{655D18EA-E910-4151-A08F-664AB6F0ED51}" type="presParOf" srcId="{AAAFBB63-7111-4DCC-A045-EF9EF315879C}" destId="{2DAD67CB-1BB1-42BF-B78C-BF1FEBF61037}" srcOrd="6" destOrd="0" presId="urn:microsoft.com/office/officeart/2018/2/layout/IconVerticalSolidList"/>
    <dgm:cxn modelId="{6DD4A2B4-635C-42DA-AEEC-F742A042BE3A}" type="presParOf" srcId="{2DAD67CB-1BB1-42BF-B78C-BF1FEBF61037}" destId="{36F5FEC0-42D5-4E33-8943-0CE018B3E35C}" srcOrd="0" destOrd="0" presId="urn:microsoft.com/office/officeart/2018/2/layout/IconVerticalSolidList"/>
    <dgm:cxn modelId="{164E45D4-25FA-4764-B43A-5E530240B655}" type="presParOf" srcId="{2DAD67CB-1BB1-42BF-B78C-BF1FEBF61037}" destId="{73D64251-8BF3-406F-80AC-756FF7A34A68}" srcOrd="1" destOrd="0" presId="urn:microsoft.com/office/officeart/2018/2/layout/IconVerticalSolidList"/>
    <dgm:cxn modelId="{74C23912-3750-4567-9BBC-773DC81FAD3D}" type="presParOf" srcId="{2DAD67CB-1BB1-42BF-B78C-BF1FEBF61037}" destId="{3A5D8EA8-1AF4-40DB-9D76-2497A5834628}" srcOrd="2" destOrd="0" presId="urn:microsoft.com/office/officeart/2018/2/layout/IconVerticalSolidList"/>
    <dgm:cxn modelId="{47E8A6F5-A4C6-486B-87FB-2226BFDA0081}" type="presParOf" srcId="{2DAD67CB-1BB1-42BF-B78C-BF1FEBF61037}" destId="{56927A4A-B537-41A5-9939-ADC3F39346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MVP – Most Valuable Product  </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82614747-4CD6-4186-93DC-05FA5CC0FDBF}">
      <dgm:prSet custT="1"/>
      <dgm:spPr/>
      <dgm:t>
        <a:bodyPr/>
        <a:lstStyle/>
        <a:p>
          <a:pPr>
            <a:lnSpc>
              <a:spcPct val="100000"/>
            </a:lnSpc>
          </a:pPr>
          <a:r>
            <a:rPr lang="en-US" sz="1800">
              <a:solidFill>
                <a:schemeClr val="bg1"/>
              </a:solidFill>
              <a:latin typeface="Rockwell" panose="02060603020205020403" pitchFamily="18" charset="0"/>
            </a:rPr>
            <a:t>Story – Development task from MVP</a:t>
          </a:r>
        </a:p>
      </dgm:t>
    </dgm:pt>
    <dgm:pt modelId="{3BACC487-89D4-4804-A55C-6CA590DF88C7}" type="parTrans" cxnId="{E2E4CD19-4789-4FDA-A383-CAD7A54A3B2E}">
      <dgm:prSet/>
      <dgm:spPr/>
      <dgm:t>
        <a:bodyPr/>
        <a:lstStyle/>
        <a:p>
          <a:endParaRPr lang="en-GB"/>
        </a:p>
      </dgm:t>
    </dgm:pt>
    <dgm:pt modelId="{85789676-8A9A-464D-8707-79F79A1DAB4A}" type="sibTrans" cxnId="{E2E4CD19-4789-4FDA-A383-CAD7A54A3B2E}">
      <dgm:prSet/>
      <dgm:spPr/>
      <dgm:t>
        <a:bodyPr/>
        <a:lstStyle/>
        <a:p>
          <a:endParaRPr lang="en-GB"/>
        </a:p>
      </dgm:t>
    </dgm:pt>
    <dgm:pt modelId="{3A6ECD76-2910-4EEC-BC21-A79E3AF637BA}">
      <dgm:prSet custT="1"/>
      <dgm:spPr/>
      <dgm:t>
        <a:bodyPr/>
        <a:lstStyle/>
        <a:p>
          <a:pPr>
            <a:lnSpc>
              <a:spcPct val="100000"/>
            </a:lnSpc>
          </a:pPr>
          <a:r>
            <a:rPr lang="en-US" sz="1800">
              <a:solidFill>
                <a:schemeClr val="bg1"/>
              </a:solidFill>
              <a:latin typeface="Rockwell" panose="02060603020205020403" pitchFamily="18" charset="0"/>
            </a:rPr>
            <a:t>Feature lead – person that is responsible for the feature</a:t>
          </a:r>
        </a:p>
      </dgm:t>
    </dgm:pt>
    <dgm:pt modelId="{DCA21B5C-3494-46E0-98F0-D8848659F748}" type="parTrans" cxnId="{CE8D15DC-BC6C-4CB2-A0F9-36B913B2A9FB}">
      <dgm:prSet/>
      <dgm:spPr/>
      <dgm:t>
        <a:bodyPr/>
        <a:lstStyle/>
        <a:p>
          <a:endParaRPr lang="en-GB"/>
        </a:p>
      </dgm:t>
    </dgm:pt>
    <dgm:pt modelId="{6F59A5BB-7F68-4C22-9F07-A0E42883563C}" type="sibTrans" cxnId="{CE8D15DC-BC6C-4CB2-A0F9-36B913B2A9FB}">
      <dgm:prSet/>
      <dgm:spPr/>
      <dgm:t>
        <a:bodyPr/>
        <a:lstStyle/>
        <a:p>
          <a:endParaRPr lang="en-GB"/>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Feature – New functionality added to application</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0" presStyleCnt="4"/>
      <dgm:spPr>
        <a:solidFill>
          <a:srgbClr val="009BE6"/>
        </a:solidFill>
      </dgm:spPr>
    </dgm:pt>
    <dgm:pt modelId="{AF1CFD5D-3A96-4BA5-9639-43F38353F9C2}" type="pres">
      <dgm:prSet presAssocID="{71F7C8A1-E7D1-460F-ACEF-23374CA007A5}" presName="iconRect" presStyleLbl="node1" presStyleIdx="0" presStyleCnt="4" custScaleX="131047" custScaleY="123416"/>
      <dgm:spPr>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dgm:spPr>
      <dgm:extLst>
        <a:ext uri="{E40237B7-FDA0-4F09-8148-C483321AD2D9}">
          <dgm14:cNvPr xmlns:dgm14="http://schemas.microsoft.com/office/drawing/2010/diagram" id="0" name="" descr="Stars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0"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4"/>
      <dgm:spPr>
        <a:solidFill>
          <a:srgbClr val="009BE6"/>
        </a:solidFill>
      </dgm:spPr>
    </dgm:pt>
    <dgm:pt modelId="{88AA805C-8D9D-4CAD-ABEA-D34F23E09AE9}" type="pres">
      <dgm:prSet presAssocID="{FDDCC7EA-A8AA-4C0A-98EB-FE67EA4A4306}" presName="iconRect" presStyleLbl="node1" presStyleIdx="1" presStyleCnt="4" custScaleX="131047" custScaleY="11796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000" b="-6000"/>
          </a:stretch>
        </a:blipFill>
        <a:ln>
          <a:noFill/>
        </a:ln>
      </dgm:spPr>
      <dgm:extLst>
        <a:ext uri="{E40237B7-FDA0-4F09-8148-C483321AD2D9}">
          <dgm14:cNvPr xmlns:dgm14="http://schemas.microsoft.com/office/drawing/2010/diagram" id="0" name="" descr="Exclamation mark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4">
        <dgm:presLayoutVars>
          <dgm:chMax val="0"/>
          <dgm:chPref val="0"/>
        </dgm:presLayoutVars>
      </dgm:prSet>
      <dgm:spPr/>
    </dgm:pt>
    <dgm:pt modelId="{F97C4144-AD11-4C72-B2EC-6AD3E6BA85E9}" type="pres">
      <dgm:prSet presAssocID="{C8ED1C5C-B745-4247-A643-B5313A1B62CE}" presName="sibTrans" presStyleCnt="0"/>
      <dgm:spPr/>
    </dgm:pt>
    <dgm:pt modelId="{74526275-C251-4EF8-9983-3034FC79E8FA}" type="pres">
      <dgm:prSet presAssocID="{82614747-4CD6-4186-93DC-05FA5CC0FDBF}" presName="compNode" presStyleCnt="0"/>
      <dgm:spPr/>
    </dgm:pt>
    <dgm:pt modelId="{4527E75C-7792-435B-ABB1-19EA8E845BAF}" type="pres">
      <dgm:prSet presAssocID="{82614747-4CD6-4186-93DC-05FA5CC0FDBF}" presName="bgRect" presStyleLbl="bgShp" presStyleIdx="2" presStyleCnt="4"/>
      <dgm:spPr>
        <a:solidFill>
          <a:srgbClr val="009BE6"/>
        </a:solidFill>
      </dgm:spPr>
    </dgm:pt>
    <dgm:pt modelId="{879989F3-CFFE-4788-BAB3-E8D2C9CF3BE8}" type="pres">
      <dgm:prSet presAssocID="{82614747-4CD6-4186-93DC-05FA5CC0FDB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md Terminal with solid fill"/>
        </a:ext>
      </dgm:extLst>
    </dgm:pt>
    <dgm:pt modelId="{1BED12F9-BDCA-46C5-AA66-5331FDCE9CE1}" type="pres">
      <dgm:prSet presAssocID="{82614747-4CD6-4186-93DC-05FA5CC0FDBF}" presName="spaceRect" presStyleCnt="0"/>
      <dgm:spPr/>
    </dgm:pt>
    <dgm:pt modelId="{A811BDBB-0730-427A-A1AB-8434CE901F5E}" type="pres">
      <dgm:prSet presAssocID="{82614747-4CD6-4186-93DC-05FA5CC0FDBF}" presName="parTx" presStyleLbl="revTx" presStyleIdx="2" presStyleCnt="4">
        <dgm:presLayoutVars>
          <dgm:chMax val="0"/>
          <dgm:chPref val="0"/>
        </dgm:presLayoutVars>
      </dgm:prSet>
      <dgm:spPr/>
    </dgm:pt>
    <dgm:pt modelId="{86F37DF1-8C33-4E78-B81F-B7A839DDF320}" type="pres">
      <dgm:prSet presAssocID="{85789676-8A9A-464D-8707-79F79A1DAB4A}" presName="sibTrans" presStyleCnt="0"/>
      <dgm:spPr/>
    </dgm:pt>
    <dgm:pt modelId="{2DAD67CB-1BB1-42BF-B78C-BF1FEBF61037}" type="pres">
      <dgm:prSet presAssocID="{3A6ECD76-2910-4EEC-BC21-A79E3AF637BA}" presName="compNode" presStyleCnt="0"/>
      <dgm:spPr/>
    </dgm:pt>
    <dgm:pt modelId="{36F5FEC0-42D5-4E33-8943-0CE018B3E35C}" type="pres">
      <dgm:prSet presAssocID="{3A6ECD76-2910-4EEC-BC21-A79E3AF637BA}" presName="bgRect" presStyleLbl="bgShp" presStyleIdx="3" presStyleCnt="4"/>
      <dgm:spPr>
        <a:solidFill>
          <a:srgbClr val="009BE6"/>
        </a:solidFill>
      </dgm:spPr>
    </dgm:pt>
    <dgm:pt modelId="{73D64251-8BF3-406F-80AC-756FF7A34A68}" type="pres">
      <dgm:prSet presAssocID="{3A6ECD76-2910-4EEC-BC21-A79E3AF637B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A5D8EA8-1AF4-40DB-9D76-2497A5834628}" type="pres">
      <dgm:prSet presAssocID="{3A6ECD76-2910-4EEC-BC21-A79E3AF637BA}" presName="spaceRect" presStyleCnt="0"/>
      <dgm:spPr/>
    </dgm:pt>
    <dgm:pt modelId="{56927A4A-B537-41A5-9939-ADC3F3934626}" type="pres">
      <dgm:prSet presAssocID="{3A6ECD76-2910-4EEC-BC21-A79E3AF637BA}" presName="parTx" presStyleLbl="revTx" presStyleIdx="3" presStyleCnt="4">
        <dgm:presLayoutVars>
          <dgm:chMax val="0"/>
          <dgm:chPref val="0"/>
        </dgm:presLayoutVars>
      </dgm:prSet>
      <dgm:spPr/>
    </dgm:pt>
  </dgm:ptLst>
  <dgm:cxnLst>
    <dgm:cxn modelId="{7B7FBF09-B948-4903-A174-59B162F5918A}" type="presOf" srcId="{3A6ECD76-2910-4EEC-BC21-A79E3AF637BA}" destId="{56927A4A-B537-41A5-9939-ADC3F3934626}" srcOrd="0" destOrd="0" presId="urn:microsoft.com/office/officeart/2018/2/layout/IconVerticalSolidList"/>
    <dgm:cxn modelId="{3922B410-9C17-4E8D-A3AD-19DCB5027B0F}" type="presOf" srcId="{82614747-4CD6-4186-93DC-05FA5CC0FDBF}" destId="{A811BDBB-0730-427A-A1AB-8434CE901F5E}" srcOrd="0" destOrd="0" presId="urn:microsoft.com/office/officeart/2018/2/layout/IconVerticalSolidList"/>
    <dgm:cxn modelId="{E2E4CD19-4789-4FDA-A383-CAD7A54A3B2E}" srcId="{67049CA1-B75D-4481-ACCA-FD42FD8F252D}" destId="{82614747-4CD6-4186-93DC-05FA5CC0FDBF}" srcOrd="2" destOrd="0" parTransId="{3BACC487-89D4-4804-A55C-6CA590DF88C7}" sibTransId="{85789676-8A9A-464D-8707-79F79A1DAB4A}"/>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0" destOrd="0" parTransId="{FA117E6B-300A-4619-9A0C-090BC8D029E9}" sibTransId="{DFE4BE47-1786-47D6-B088-AEE75CB5C3C4}"/>
    <dgm:cxn modelId="{BD58C47B-0310-4986-AD0D-7964CE6EFEBF}" srcId="{67049CA1-B75D-4481-ACCA-FD42FD8F252D}" destId="{FDDCC7EA-A8AA-4C0A-98EB-FE67EA4A4306}" srcOrd="1" destOrd="0" parTransId="{1B149135-148F-47C8-97AC-FA953912AE4D}" sibTransId="{C8ED1C5C-B745-4247-A643-B5313A1B62CE}"/>
    <dgm:cxn modelId="{FF0354D7-0C43-4D35-9E7B-2E8917AC7E06}" type="presOf" srcId="{67049CA1-B75D-4481-ACCA-FD42FD8F252D}" destId="{AAAFBB63-7111-4DCC-A045-EF9EF315879C}" srcOrd="0" destOrd="0" presId="urn:microsoft.com/office/officeart/2018/2/layout/IconVerticalSolidList"/>
    <dgm:cxn modelId="{CE8D15DC-BC6C-4CB2-A0F9-36B913B2A9FB}" srcId="{67049CA1-B75D-4481-ACCA-FD42FD8F252D}" destId="{3A6ECD76-2910-4EEC-BC21-A79E3AF637BA}" srcOrd="3" destOrd="0" parTransId="{DCA21B5C-3494-46E0-98F0-D8848659F748}" sibTransId="{6F59A5BB-7F68-4C22-9F07-A0E42883563C}"/>
    <dgm:cxn modelId="{021390E0-F5E1-47FE-939E-0C1C785596EF}" type="presOf" srcId="{FDDCC7EA-A8AA-4C0A-98EB-FE67EA4A4306}" destId="{5DCC409D-BD02-4F10-8962-4C0A30999A86}" srcOrd="0" destOrd="0" presId="urn:microsoft.com/office/officeart/2018/2/layout/IconVerticalSolidList"/>
    <dgm:cxn modelId="{AE3B3644-A100-433F-A3DD-EBF60B2A7318}" type="presParOf" srcId="{AAAFBB63-7111-4DCC-A045-EF9EF315879C}" destId="{B08EAFCE-BDB6-445A-91A4-C2F8C2D32B4F}" srcOrd="0"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81C65BDC-49EE-4F70-B978-9A209EA80E4B}" type="presParOf" srcId="{AAAFBB63-7111-4DCC-A045-EF9EF315879C}" destId="{F97C4144-AD11-4C72-B2EC-6AD3E6BA85E9}" srcOrd="3" destOrd="0" presId="urn:microsoft.com/office/officeart/2018/2/layout/IconVerticalSolidList"/>
    <dgm:cxn modelId="{0818B889-11EF-4E41-8C72-DCBB335BE7F8}" type="presParOf" srcId="{AAAFBB63-7111-4DCC-A045-EF9EF315879C}" destId="{74526275-C251-4EF8-9983-3034FC79E8FA}" srcOrd="4" destOrd="0" presId="urn:microsoft.com/office/officeart/2018/2/layout/IconVerticalSolidList"/>
    <dgm:cxn modelId="{3DB5F081-D2B1-4256-8240-A238016269E9}" type="presParOf" srcId="{74526275-C251-4EF8-9983-3034FC79E8FA}" destId="{4527E75C-7792-435B-ABB1-19EA8E845BAF}" srcOrd="0" destOrd="0" presId="urn:microsoft.com/office/officeart/2018/2/layout/IconVerticalSolidList"/>
    <dgm:cxn modelId="{09339D94-9C3A-41C0-9617-36B6E83B0BBE}" type="presParOf" srcId="{74526275-C251-4EF8-9983-3034FC79E8FA}" destId="{879989F3-CFFE-4788-BAB3-E8D2C9CF3BE8}" srcOrd="1" destOrd="0" presId="urn:microsoft.com/office/officeart/2018/2/layout/IconVerticalSolidList"/>
    <dgm:cxn modelId="{CCFB2095-3C44-4C43-866C-1AB76AD31454}" type="presParOf" srcId="{74526275-C251-4EF8-9983-3034FC79E8FA}" destId="{1BED12F9-BDCA-46C5-AA66-5331FDCE9CE1}" srcOrd="2" destOrd="0" presId="urn:microsoft.com/office/officeart/2018/2/layout/IconVerticalSolidList"/>
    <dgm:cxn modelId="{6EC46606-32BC-4641-88BE-B0F1DAEB6074}" type="presParOf" srcId="{74526275-C251-4EF8-9983-3034FC79E8FA}" destId="{A811BDBB-0730-427A-A1AB-8434CE901F5E}" srcOrd="3" destOrd="0" presId="urn:microsoft.com/office/officeart/2018/2/layout/IconVerticalSolidList"/>
    <dgm:cxn modelId="{3EE3D4D7-AC8A-4352-888E-B32174A31D04}" type="presParOf" srcId="{AAAFBB63-7111-4DCC-A045-EF9EF315879C}" destId="{86F37DF1-8C33-4E78-B81F-B7A839DDF320}" srcOrd="5" destOrd="0" presId="urn:microsoft.com/office/officeart/2018/2/layout/IconVerticalSolidList"/>
    <dgm:cxn modelId="{655D18EA-E910-4151-A08F-664AB6F0ED51}" type="presParOf" srcId="{AAAFBB63-7111-4DCC-A045-EF9EF315879C}" destId="{2DAD67CB-1BB1-42BF-B78C-BF1FEBF61037}" srcOrd="6" destOrd="0" presId="urn:microsoft.com/office/officeart/2018/2/layout/IconVerticalSolidList"/>
    <dgm:cxn modelId="{6DD4A2B4-635C-42DA-AEEC-F742A042BE3A}" type="presParOf" srcId="{2DAD67CB-1BB1-42BF-B78C-BF1FEBF61037}" destId="{36F5FEC0-42D5-4E33-8943-0CE018B3E35C}" srcOrd="0" destOrd="0" presId="urn:microsoft.com/office/officeart/2018/2/layout/IconVerticalSolidList"/>
    <dgm:cxn modelId="{164E45D4-25FA-4764-B43A-5E530240B655}" type="presParOf" srcId="{2DAD67CB-1BB1-42BF-B78C-BF1FEBF61037}" destId="{73D64251-8BF3-406F-80AC-756FF7A34A68}" srcOrd="1" destOrd="0" presId="urn:microsoft.com/office/officeart/2018/2/layout/IconVerticalSolidList"/>
    <dgm:cxn modelId="{74C23912-3750-4567-9BBC-773DC81FAD3D}" type="presParOf" srcId="{2DAD67CB-1BB1-42BF-B78C-BF1FEBF61037}" destId="{3A5D8EA8-1AF4-40DB-9D76-2497A5834628}" srcOrd="2" destOrd="0" presId="urn:microsoft.com/office/officeart/2018/2/layout/IconVerticalSolidList"/>
    <dgm:cxn modelId="{47E8A6F5-A4C6-486B-87FB-2226BFDA0081}" type="presParOf" srcId="{2DAD67CB-1BB1-42BF-B78C-BF1FEBF61037}" destId="{56927A4A-B537-41A5-9939-ADC3F39346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Angular 15</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Spring Boot 3</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82614747-4CD6-4186-93DC-05FA5CC0FDBF}">
      <dgm:prSet custT="1"/>
      <dgm:spPr/>
      <dgm:t>
        <a:bodyPr/>
        <a:lstStyle/>
        <a:p>
          <a:pPr>
            <a:lnSpc>
              <a:spcPct val="100000"/>
            </a:lnSpc>
          </a:pPr>
          <a:r>
            <a:rPr lang="en-US" sz="1800">
              <a:solidFill>
                <a:schemeClr val="bg1"/>
              </a:solidFill>
              <a:latin typeface="Rockwell" panose="02060603020205020403" pitchFamily="18" charset="0"/>
            </a:rPr>
            <a:t>Docker</a:t>
          </a:r>
        </a:p>
      </dgm:t>
    </dgm:pt>
    <dgm:pt modelId="{3BACC487-89D4-4804-A55C-6CA590DF88C7}" type="parTrans" cxnId="{E2E4CD19-4789-4FDA-A383-CAD7A54A3B2E}">
      <dgm:prSet/>
      <dgm:spPr/>
      <dgm:t>
        <a:bodyPr/>
        <a:lstStyle/>
        <a:p>
          <a:endParaRPr lang="en-GB"/>
        </a:p>
      </dgm:t>
    </dgm:pt>
    <dgm:pt modelId="{85789676-8A9A-464D-8707-79F79A1DAB4A}" type="sibTrans" cxnId="{E2E4CD19-4789-4FDA-A383-CAD7A54A3B2E}">
      <dgm:prSet/>
      <dgm:spPr/>
      <dgm:t>
        <a:bodyPr/>
        <a:lstStyle/>
        <a:p>
          <a:endParaRPr lang="en-GB"/>
        </a:p>
      </dgm:t>
    </dgm:pt>
    <dgm:pt modelId="{3A6ECD76-2910-4EEC-BC21-A79E3AF637BA}">
      <dgm:prSet custT="1"/>
      <dgm:spPr/>
      <dgm:t>
        <a:bodyPr/>
        <a:lstStyle/>
        <a:p>
          <a:pPr>
            <a:lnSpc>
              <a:spcPct val="100000"/>
            </a:lnSpc>
          </a:pPr>
          <a:r>
            <a:rPr lang="en-US" sz="1800">
              <a:solidFill>
                <a:schemeClr val="bg1"/>
              </a:solidFill>
              <a:latin typeface="Rockwell" panose="02060603020205020403" pitchFamily="18" charset="0"/>
            </a:rPr>
            <a:t>Postgres</a:t>
          </a:r>
        </a:p>
      </dgm:t>
    </dgm:pt>
    <dgm:pt modelId="{DCA21B5C-3494-46E0-98F0-D8848659F748}" type="parTrans" cxnId="{CE8D15DC-BC6C-4CB2-A0F9-36B913B2A9FB}">
      <dgm:prSet/>
      <dgm:spPr/>
      <dgm:t>
        <a:bodyPr/>
        <a:lstStyle/>
        <a:p>
          <a:endParaRPr lang="en-GB"/>
        </a:p>
      </dgm:t>
    </dgm:pt>
    <dgm:pt modelId="{6F59A5BB-7F68-4C22-9F07-A0E42883563C}" type="sibTrans" cxnId="{CE8D15DC-BC6C-4CB2-A0F9-36B913B2A9FB}">
      <dgm:prSet/>
      <dgm:spPr/>
      <dgm:t>
        <a:bodyPr/>
        <a:lstStyle/>
        <a:p>
          <a:endParaRPr lang="en-GB"/>
        </a:p>
      </dgm:t>
    </dgm:pt>
    <dgm:pt modelId="{AAAFBB63-7111-4DCC-A045-EF9EF315879C}" type="pres">
      <dgm:prSet presAssocID="{67049CA1-B75D-4481-ACCA-FD42FD8F252D}" presName="root" presStyleCnt="0">
        <dgm:presLayoutVars>
          <dgm:dir/>
          <dgm:resizeHandles val="exact"/>
        </dgm:presLayoutVars>
      </dgm:prSet>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0" presStyleCnt="4"/>
      <dgm:spPr>
        <a:solidFill>
          <a:srgbClr val="009BE6"/>
        </a:solidFill>
      </dgm:spPr>
    </dgm:pt>
    <dgm:pt modelId="{AF1CFD5D-3A96-4BA5-9639-43F38353F9C2}" type="pres">
      <dgm:prSet presAssocID="{71F7C8A1-E7D1-460F-ACEF-23374CA007A5}" presName="iconRect" presStyleLbl="node1" presStyleIdx="0" presStyleCnt="4" custScaleX="131047" custScaleY="123416"/>
      <dgm:spPr>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0"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1" presStyleCnt="4"/>
      <dgm:spPr>
        <a:solidFill>
          <a:srgbClr val="009BE6"/>
        </a:solidFill>
      </dgm:spPr>
    </dgm:pt>
    <dgm:pt modelId="{88AA805C-8D9D-4CAD-ABEA-D34F23E09AE9}" type="pres">
      <dgm:prSet presAssocID="{FDDCC7EA-A8AA-4C0A-98EB-FE67EA4A4306}" presName="iconRect" presStyleLbl="node1" presStyleIdx="1" presStyleCnt="4" custScaleX="131047" custScaleY="117962"/>
      <dgm:spPr>
        <a:blipFill>
          <a:blip xmlns:r="http://schemas.openxmlformats.org/officeDocument/2006/relationships" r:embed="rId2"/>
          <a:srcRect/>
          <a:stretch>
            <a:fillRect t="-6000" b="-6000"/>
          </a:stretch>
        </a:blipFill>
        <a:ln>
          <a:noFill/>
        </a:ln>
      </dgm:spPr>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1" presStyleCnt="4">
        <dgm:presLayoutVars>
          <dgm:chMax val="0"/>
          <dgm:chPref val="0"/>
        </dgm:presLayoutVars>
      </dgm:prSet>
      <dgm:spPr/>
    </dgm:pt>
    <dgm:pt modelId="{F97C4144-AD11-4C72-B2EC-6AD3E6BA85E9}" type="pres">
      <dgm:prSet presAssocID="{C8ED1C5C-B745-4247-A643-B5313A1B62CE}" presName="sibTrans" presStyleCnt="0"/>
      <dgm:spPr/>
    </dgm:pt>
    <dgm:pt modelId="{74526275-C251-4EF8-9983-3034FC79E8FA}" type="pres">
      <dgm:prSet presAssocID="{82614747-4CD6-4186-93DC-05FA5CC0FDBF}" presName="compNode" presStyleCnt="0"/>
      <dgm:spPr/>
    </dgm:pt>
    <dgm:pt modelId="{4527E75C-7792-435B-ABB1-19EA8E845BAF}" type="pres">
      <dgm:prSet presAssocID="{82614747-4CD6-4186-93DC-05FA5CC0FDBF}" presName="bgRect" presStyleLbl="bgShp" presStyleIdx="2" presStyleCnt="4"/>
      <dgm:spPr>
        <a:solidFill>
          <a:srgbClr val="009BE6"/>
        </a:solidFill>
      </dgm:spPr>
    </dgm:pt>
    <dgm:pt modelId="{879989F3-CFFE-4788-BAB3-E8D2C9CF3BE8}" type="pres">
      <dgm:prSet presAssocID="{82614747-4CD6-4186-93DC-05FA5CC0FDBF}" presName="iconRect" presStyleLbl="node1" presStyleIdx="2" presStyleCnt="4"/>
      <dgm:spPr>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a:noFill/>
        </a:ln>
      </dgm:spPr>
    </dgm:pt>
    <dgm:pt modelId="{1BED12F9-BDCA-46C5-AA66-5331FDCE9CE1}" type="pres">
      <dgm:prSet presAssocID="{82614747-4CD6-4186-93DC-05FA5CC0FDBF}" presName="spaceRect" presStyleCnt="0"/>
      <dgm:spPr/>
    </dgm:pt>
    <dgm:pt modelId="{A811BDBB-0730-427A-A1AB-8434CE901F5E}" type="pres">
      <dgm:prSet presAssocID="{82614747-4CD6-4186-93DC-05FA5CC0FDBF}" presName="parTx" presStyleLbl="revTx" presStyleIdx="2" presStyleCnt="4">
        <dgm:presLayoutVars>
          <dgm:chMax val="0"/>
          <dgm:chPref val="0"/>
        </dgm:presLayoutVars>
      </dgm:prSet>
      <dgm:spPr/>
    </dgm:pt>
    <dgm:pt modelId="{86F37DF1-8C33-4E78-B81F-B7A839DDF320}" type="pres">
      <dgm:prSet presAssocID="{85789676-8A9A-464D-8707-79F79A1DAB4A}" presName="sibTrans" presStyleCnt="0"/>
      <dgm:spPr/>
    </dgm:pt>
    <dgm:pt modelId="{2DAD67CB-1BB1-42BF-B78C-BF1FEBF61037}" type="pres">
      <dgm:prSet presAssocID="{3A6ECD76-2910-4EEC-BC21-A79E3AF637BA}" presName="compNode" presStyleCnt="0"/>
      <dgm:spPr/>
    </dgm:pt>
    <dgm:pt modelId="{36F5FEC0-42D5-4E33-8943-0CE018B3E35C}" type="pres">
      <dgm:prSet presAssocID="{3A6ECD76-2910-4EEC-BC21-A79E3AF637BA}" presName="bgRect" presStyleLbl="bgShp" presStyleIdx="3" presStyleCnt="4"/>
      <dgm:spPr>
        <a:solidFill>
          <a:srgbClr val="009BE6"/>
        </a:solidFill>
      </dgm:spPr>
    </dgm:pt>
    <dgm:pt modelId="{73D64251-8BF3-406F-80AC-756FF7A34A68}" type="pres">
      <dgm:prSet presAssocID="{3A6ECD76-2910-4EEC-BC21-A79E3AF637BA}" presName="iconRect" presStyleLbl="node1" presStyleIdx="3" presStyleCnt="4"/>
      <dgm:spPr>
        <a:blipFill>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pt>
    <dgm:pt modelId="{3A5D8EA8-1AF4-40DB-9D76-2497A5834628}" type="pres">
      <dgm:prSet presAssocID="{3A6ECD76-2910-4EEC-BC21-A79E3AF637BA}" presName="spaceRect" presStyleCnt="0"/>
      <dgm:spPr/>
    </dgm:pt>
    <dgm:pt modelId="{56927A4A-B537-41A5-9939-ADC3F3934626}" type="pres">
      <dgm:prSet presAssocID="{3A6ECD76-2910-4EEC-BC21-A79E3AF637BA}" presName="parTx" presStyleLbl="revTx" presStyleIdx="3" presStyleCnt="4">
        <dgm:presLayoutVars>
          <dgm:chMax val="0"/>
          <dgm:chPref val="0"/>
        </dgm:presLayoutVars>
      </dgm:prSet>
      <dgm:spPr/>
    </dgm:pt>
  </dgm:ptLst>
  <dgm:cxnLst>
    <dgm:cxn modelId="{7B7FBF09-B948-4903-A174-59B162F5918A}" type="presOf" srcId="{3A6ECD76-2910-4EEC-BC21-A79E3AF637BA}" destId="{56927A4A-B537-41A5-9939-ADC3F3934626}" srcOrd="0" destOrd="0" presId="urn:microsoft.com/office/officeart/2018/2/layout/IconVerticalSolidList"/>
    <dgm:cxn modelId="{3922B410-9C17-4E8D-A3AD-19DCB5027B0F}" type="presOf" srcId="{82614747-4CD6-4186-93DC-05FA5CC0FDBF}" destId="{A811BDBB-0730-427A-A1AB-8434CE901F5E}" srcOrd="0" destOrd="0" presId="urn:microsoft.com/office/officeart/2018/2/layout/IconVerticalSolidList"/>
    <dgm:cxn modelId="{E2E4CD19-4789-4FDA-A383-CAD7A54A3B2E}" srcId="{67049CA1-B75D-4481-ACCA-FD42FD8F252D}" destId="{82614747-4CD6-4186-93DC-05FA5CC0FDBF}" srcOrd="2" destOrd="0" parTransId="{3BACC487-89D4-4804-A55C-6CA590DF88C7}" sibTransId="{85789676-8A9A-464D-8707-79F79A1DAB4A}"/>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0" destOrd="0" parTransId="{FA117E6B-300A-4619-9A0C-090BC8D029E9}" sibTransId="{DFE4BE47-1786-47D6-B088-AEE75CB5C3C4}"/>
    <dgm:cxn modelId="{BD58C47B-0310-4986-AD0D-7964CE6EFEBF}" srcId="{67049CA1-B75D-4481-ACCA-FD42FD8F252D}" destId="{FDDCC7EA-A8AA-4C0A-98EB-FE67EA4A4306}" srcOrd="1" destOrd="0" parTransId="{1B149135-148F-47C8-97AC-FA953912AE4D}" sibTransId="{C8ED1C5C-B745-4247-A643-B5313A1B62CE}"/>
    <dgm:cxn modelId="{FF0354D7-0C43-4D35-9E7B-2E8917AC7E06}" type="presOf" srcId="{67049CA1-B75D-4481-ACCA-FD42FD8F252D}" destId="{AAAFBB63-7111-4DCC-A045-EF9EF315879C}" srcOrd="0" destOrd="0" presId="urn:microsoft.com/office/officeart/2018/2/layout/IconVerticalSolidList"/>
    <dgm:cxn modelId="{CE8D15DC-BC6C-4CB2-A0F9-36B913B2A9FB}" srcId="{67049CA1-B75D-4481-ACCA-FD42FD8F252D}" destId="{3A6ECD76-2910-4EEC-BC21-A79E3AF637BA}" srcOrd="3" destOrd="0" parTransId="{DCA21B5C-3494-46E0-98F0-D8848659F748}" sibTransId="{6F59A5BB-7F68-4C22-9F07-A0E42883563C}"/>
    <dgm:cxn modelId="{021390E0-F5E1-47FE-939E-0C1C785596EF}" type="presOf" srcId="{FDDCC7EA-A8AA-4C0A-98EB-FE67EA4A4306}" destId="{5DCC409D-BD02-4F10-8962-4C0A30999A86}" srcOrd="0" destOrd="0" presId="urn:microsoft.com/office/officeart/2018/2/layout/IconVerticalSolidList"/>
    <dgm:cxn modelId="{AE3B3644-A100-433F-A3DD-EBF60B2A7318}" type="presParOf" srcId="{AAAFBB63-7111-4DCC-A045-EF9EF315879C}" destId="{B08EAFCE-BDB6-445A-91A4-C2F8C2D32B4F}" srcOrd="0"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1" destOrd="0" presId="urn:microsoft.com/office/officeart/2018/2/layout/IconVerticalSolidList"/>
    <dgm:cxn modelId="{1CA12AAE-088B-4197-838C-ACA47E97470E}" type="presParOf" srcId="{AAAFBB63-7111-4DCC-A045-EF9EF315879C}" destId="{7584E73F-F0C3-485A-BD6E-D4D55644E827}" srcOrd="2"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81C65BDC-49EE-4F70-B978-9A209EA80E4B}" type="presParOf" srcId="{AAAFBB63-7111-4DCC-A045-EF9EF315879C}" destId="{F97C4144-AD11-4C72-B2EC-6AD3E6BA85E9}" srcOrd="3" destOrd="0" presId="urn:microsoft.com/office/officeart/2018/2/layout/IconVerticalSolidList"/>
    <dgm:cxn modelId="{0818B889-11EF-4E41-8C72-DCBB335BE7F8}" type="presParOf" srcId="{AAAFBB63-7111-4DCC-A045-EF9EF315879C}" destId="{74526275-C251-4EF8-9983-3034FC79E8FA}" srcOrd="4" destOrd="0" presId="urn:microsoft.com/office/officeart/2018/2/layout/IconVerticalSolidList"/>
    <dgm:cxn modelId="{3DB5F081-D2B1-4256-8240-A238016269E9}" type="presParOf" srcId="{74526275-C251-4EF8-9983-3034FC79E8FA}" destId="{4527E75C-7792-435B-ABB1-19EA8E845BAF}" srcOrd="0" destOrd="0" presId="urn:microsoft.com/office/officeart/2018/2/layout/IconVerticalSolidList"/>
    <dgm:cxn modelId="{09339D94-9C3A-41C0-9617-36B6E83B0BBE}" type="presParOf" srcId="{74526275-C251-4EF8-9983-3034FC79E8FA}" destId="{879989F3-CFFE-4788-BAB3-E8D2C9CF3BE8}" srcOrd="1" destOrd="0" presId="urn:microsoft.com/office/officeart/2018/2/layout/IconVerticalSolidList"/>
    <dgm:cxn modelId="{CCFB2095-3C44-4C43-866C-1AB76AD31454}" type="presParOf" srcId="{74526275-C251-4EF8-9983-3034FC79E8FA}" destId="{1BED12F9-BDCA-46C5-AA66-5331FDCE9CE1}" srcOrd="2" destOrd="0" presId="urn:microsoft.com/office/officeart/2018/2/layout/IconVerticalSolidList"/>
    <dgm:cxn modelId="{6EC46606-32BC-4641-88BE-B0F1DAEB6074}" type="presParOf" srcId="{74526275-C251-4EF8-9983-3034FC79E8FA}" destId="{A811BDBB-0730-427A-A1AB-8434CE901F5E}" srcOrd="3" destOrd="0" presId="urn:microsoft.com/office/officeart/2018/2/layout/IconVerticalSolidList"/>
    <dgm:cxn modelId="{3EE3D4D7-AC8A-4352-888E-B32174A31D04}" type="presParOf" srcId="{AAAFBB63-7111-4DCC-A045-EF9EF315879C}" destId="{86F37DF1-8C33-4E78-B81F-B7A839DDF320}" srcOrd="5" destOrd="0" presId="urn:microsoft.com/office/officeart/2018/2/layout/IconVerticalSolidList"/>
    <dgm:cxn modelId="{655D18EA-E910-4151-A08F-664AB6F0ED51}" type="presParOf" srcId="{AAAFBB63-7111-4DCC-A045-EF9EF315879C}" destId="{2DAD67CB-1BB1-42BF-B78C-BF1FEBF61037}" srcOrd="6" destOrd="0" presId="urn:microsoft.com/office/officeart/2018/2/layout/IconVerticalSolidList"/>
    <dgm:cxn modelId="{6DD4A2B4-635C-42DA-AEEC-F742A042BE3A}" type="presParOf" srcId="{2DAD67CB-1BB1-42BF-B78C-BF1FEBF61037}" destId="{36F5FEC0-42D5-4E33-8943-0CE018B3E35C}" srcOrd="0" destOrd="0" presId="urn:microsoft.com/office/officeart/2018/2/layout/IconVerticalSolidList"/>
    <dgm:cxn modelId="{164E45D4-25FA-4764-B43A-5E530240B655}" type="presParOf" srcId="{2DAD67CB-1BB1-42BF-B78C-BF1FEBF61037}" destId="{73D64251-8BF3-406F-80AC-756FF7A34A68}" srcOrd="1" destOrd="0" presId="urn:microsoft.com/office/officeart/2018/2/layout/IconVerticalSolidList"/>
    <dgm:cxn modelId="{74C23912-3750-4567-9BBC-773DC81FAD3D}" type="presParOf" srcId="{2DAD67CB-1BB1-42BF-B78C-BF1FEBF61037}" destId="{3A5D8EA8-1AF4-40DB-9D76-2497A5834628}" srcOrd="2" destOrd="0" presId="urn:microsoft.com/office/officeart/2018/2/layout/IconVerticalSolidList"/>
    <dgm:cxn modelId="{47E8A6F5-A4C6-486B-87FB-2226BFDA0081}" type="presParOf" srcId="{2DAD67CB-1BB1-42BF-B78C-BF1FEBF61037}" destId="{56927A4A-B537-41A5-9939-ADC3F39346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dirty="0">
              <a:solidFill>
                <a:schemeClr val="bg1"/>
              </a:solidFill>
              <a:latin typeface="Rockwell" panose="02060603020205020403" pitchFamily="18" charset="0"/>
            </a:rPr>
            <a:t>Models (beans) and Repositories.</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Controllers.</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dirty="0">
              <a:solidFill>
                <a:schemeClr val="bg1"/>
              </a:solidFill>
              <a:latin typeface="Rockwell" panose="02060603020205020403" pitchFamily="18" charset="0"/>
            </a:rPr>
            <a:t>Services.</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3"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3"/>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3">
        <dgm:presLayoutVars>
          <dgm:chMax val="0"/>
          <dgm:chPref val="0"/>
        </dgm:presLayoutVars>
      </dgm:prSet>
      <dgm:spPr/>
    </dgm:pt>
    <dgm:pt modelId="{214DD93D-CD91-4494-A087-20273DEDA4BE}" type="pres">
      <dgm:prSet presAssocID="{562AB875-D065-462B-8AFD-3FED6DBB9C0D}" presName="sibTrans" presStyleCnt="0"/>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1" presStyleCnt="3"/>
      <dgm:spPr>
        <a:solidFill>
          <a:srgbClr val="089DE5"/>
        </a:solidFill>
      </dgm:spPr>
    </dgm:pt>
    <dgm:pt modelId="{AF1CFD5D-3A96-4BA5-9639-43F38353F9C2}" type="pres">
      <dgm:prSet presAssocID="{71F7C8A1-E7D1-460F-ACEF-23374CA007A5}" presName="iconRect" presStyleLbl="node1" presStyleIdx="1" presStyleCnt="3" custLinFactNeighborX="1192" custLinFactNeighborY="2834"/>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1" presStyleCnt="3">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2" presStyleCnt="3"/>
      <dgm:spPr>
        <a:solidFill>
          <a:srgbClr val="089DE5"/>
        </a:solidFill>
      </dgm:spPr>
    </dgm:pt>
    <dgm:pt modelId="{88AA805C-8D9D-4CAD-ABEA-D34F23E09AE9}" type="pres">
      <dgm:prSet presAssocID="{FDDCC7EA-A8AA-4C0A-98EB-FE67EA4A4306}" presName="iconRect" presStyleLbl="node1" presStyleIdx="2" presStyleCnt="3"/>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mote control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2" presStyleCnt="3">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1" destOrd="0" parTransId="{FA117E6B-300A-4619-9A0C-090BC8D029E9}" sibTransId="{DFE4BE47-1786-47D6-B088-AEE75CB5C3C4}"/>
    <dgm:cxn modelId="{BD58C47B-0310-4986-AD0D-7964CE6EFEBF}" srcId="{67049CA1-B75D-4481-ACCA-FD42FD8F252D}" destId="{FDDCC7EA-A8AA-4C0A-98EB-FE67EA4A4306}" srcOrd="2" destOrd="0" parTransId="{1B149135-148F-47C8-97AC-FA953912AE4D}" sibTransId="{C8ED1C5C-B745-4247-A643-B5313A1B62CE}"/>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AE3B3644-A100-433F-A3DD-EBF60B2A7318}" type="presParOf" srcId="{AAAFBB63-7111-4DCC-A045-EF9EF315879C}" destId="{B08EAFCE-BDB6-445A-91A4-C2F8C2D32B4F}" srcOrd="2"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3" destOrd="0" presId="urn:microsoft.com/office/officeart/2018/2/layout/IconVerticalSolidList"/>
    <dgm:cxn modelId="{1CA12AAE-088B-4197-838C-ACA47E97470E}" type="presParOf" srcId="{AAAFBB63-7111-4DCC-A045-EF9EF315879C}" destId="{7584E73F-F0C3-485A-BD6E-D4D55644E827}" srcOrd="4"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dirty="0">
              <a:solidFill>
                <a:schemeClr val="bg1"/>
              </a:solidFill>
              <a:latin typeface="Rockwell" panose="02060603020205020403" pitchFamily="18" charset="0"/>
            </a:rPr>
            <a:t>Simple Text Oriented Message protocol</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dirty="0">
              <a:solidFill>
                <a:schemeClr val="bg1"/>
              </a:solidFill>
              <a:latin typeface="Rockwell" panose="02060603020205020403" pitchFamily="18" charset="0"/>
            </a:rPr>
            <a:t>Built on top of </a:t>
          </a:r>
          <a:r>
            <a:rPr lang="en-US" sz="1800" dirty="0" err="1">
              <a:solidFill>
                <a:schemeClr val="bg1"/>
              </a:solidFill>
              <a:latin typeface="Rockwell" panose="02060603020205020403" pitchFamily="18" charset="0"/>
            </a:rPr>
            <a:t>WebSockets</a:t>
          </a:r>
          <a:r>
            <a:rPr lang="en-US" sz="1800" dirty="0">
              <a:solidFill>
                <a:schemeClr val="bg1"/>
              </a:solidFill>
              <a:latin typeface="Rockwell" panose="02060603020205020403" pitchFamily="18" charset="0"/>
            </a:rPr>
            <a:t>, adding a messaging format and using simple commands to communicate</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dirty="0">
              <a:solidFill>
                <a:schemeClr val="bg1"/>
              </a:solidFill>
              <a:latin typeface="Rockwell" panose="02060603020205020403" pitchFamily="18" charset="0"/>
            </a:rPr>
            <a:t>Allows real-time communication between clients and servers</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26F640E4-EDCD-401B-94BF-89028D63E058}">
      <dgm:prSet custT="1"/>
      <dgm:spPr/>
      <dgm:t>
        <a:bodyPr/>
        <a:lstStyle/>
        <a:p>
          <a:pPr>
            <a:lnSpc>
              <a:spcPct val="100000"/>
            </a:lnSpc>
          </a:pPr>
          <a:r>
            <a:rPr lang="en-US" sz="1800" dirty="0">
              <a:solidFill>
                <a:schemeClr val="bg1"/>
              </a:solidFill>
              <a:latin typeface="Rockwell" panose="02060603020205020403" pitchFamily="18" charset="0"/>
            </a:rPr>
            <a:t>Often used in chat apps, notifications and live data streaming</a:t>
          </a:r>
        </a:p>
      </dgm:t>
    </dgm:pt>
    <dgm:pt modelId="{09B858BE-056D-4C7E-ABEA-0D28A6259BCB}" type="parTrans" cxnId="{2212F110-50ED-44E4-BD99-AB85FC316260}">
      <dgm:prSet/>
      <dgm:spPr/>
      <dgm:t>
        <a:bodyPr/>
        <a:lstStyle/>
        <a:p>
          <a:endParaRPr lang="en-GB"/>
        </a:p>
      </dgm:t>
    </dgm:pt>
    <dgm:pt modelId="{C83F1690-28D3-4AF9-BC27-377EE15128A9}" type="sibTrans" cxnId="{2212F110-50ED-44E4-BD99-AB85FC316260}">
      <dgm:prSet/>
      <dgm:spPr/>
      <dgm:t>
        <a:bodyPr/>
        <a:lstStyle/>
        <a:p>
          <a:endParaRPr lang="en-GB"/>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4"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4"/>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4">
        <dgm:presLayoutVars>
          <dgm:chMax val="0"/>
          <dgm:chPref val="0"/>
        </dgm:presLayoutVars>
      </dgm:prSet>
      <dgm:spPr/>
    </dgm:pt>
    <dgm:pt modelId="{214DD93D-CD91-4494-A087-20273DEDA4BE}" type="pres">
      <dgm:prSet presAssocID="{562AB875-D065-462B-8AFD-3FED6DBB9C0D}" presName="sibTrans" presStyleCnt="0"/>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1" presStyleCnt="4"/>
      <dgm:spPr>
        <a:solidFill>
          <a:srgbClr val="089DE5"/>
        </a:solidFill>
      </dgm:spPr>
    </dgm:pt>
    <dgm:pt modelId="{AF1CFD5D-3A96-4BA5-9639-43F38353F9C2}" type="pres">
      <dgm:prSet presAssocID="{71F7C8A1-E7D1-460F-ACEF-23374CA007A5}" presName="iconRect" presStyleLbl="node1" presStyleIdx="1" presStyleCnt="4" custLinFactNeighborX="1192" custLinFactNeighborY="2834"/>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1" presStyleCnt="4">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2" presStyleCnt="4"/>
      <dgm:spPr>
        <a:solidFill>
          <a:srgbClr val="089DE5"/>
        </a:solidFill>
      </dgm:spPr>
    </dgm:pt>
    <dgm:pt modelId="{88AA805C-8D9D-4CAD-ABEA-D34F23E09AE9}" type="pres">
      <dgm:prSet presAssocID="{FDDCC7EA-A8AA-4C0A-98EB-FE67EA4A4306}" presName="iconRect" presStyleLbl="node1" presStyleIdx="2" presStyleCnt="4"/>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mote control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2" presStyleCnt="4">
        <dgm:presLayoutVars>
          <dgm:chMax val="0"/>
          <dgm:chPref val="0"/>
        </dgm:presLayoutVars>
      </dgm:prSet>
      <dgm:spPr/>
    </dgm:pt>
    <dgm:pt modelId="{B5BD4E6A-05E2-493E-AFDB-9F3DCD4D3A0D}" type="pres">
      <dgm:prSet presAssocID="{C8ED1C5C-B745-4247-A643-B5313A1B62CE}" presName="sibTrans" presStyleCnt="0"/>
      <dgm:spPr/>
    </dgm:pt>
    <dgm:pt modelId="{51E446FC-446B-4C12-87A0-12687FB2B248}" type="pres">
      <dgm:prSet presAssocID="{26F640E4-EDCD-401B-94BF-89028D63E058}" presName="compNode" presStyleCnt="0"/>
      <dgm:spPr/>
    </dgm:pt>
    <dgm:pt modelId="{8A24DB30-5EC7-4EF2-82B5-AC186D8D60D0}" type="pres">
      <dgm:prSet presAssocID="{26F640E4-EDCD-401B-94BF-89028D63E058}" presName="bgRect" presStyleLbl="bgShp" presStyleIdx="3" presStyleCnt="4"/>
      <dgm:spPr>
        <a:solidFill>
          <a:srgbClr val="009BE6"/>
        </a:solidFill>
      </dgm:spPr>
    </dgm:pt>
    <dgm:pt modelId="{E3FE7DE8-D29F-4069-9EFE-1741936A29C2}" type="pres">
      <dgm:prSet presAssocID="{26F640E4-EDCD-401B-94BF-89028D63E058}" presName="iconRect" presStyleLbl="node1" presStyleIdx="3" presStyleCnt="4"/>
      <dgm:spPr>
        <a:ln>
          <a:noFill/>
        </a:ln>
      </dgm:spPr>
    </dgm:pt>
    <dgm:pt modelId="{95082E39-71E2-4B81-922C-A73C2C85B6BA}" type="pres">
      <dgm:prSet presAssocID="{26F640E4-EDCD-401B-94BF-89028D63E058}" presName="spaceRect" presStyleCnt="0"/>
      <dgm:spPr/>
    </dgm:pt>
    <dgm:pt modelId="{8FC3F9CC-5580-4AF7-BBE6-2B71A012F281}" type="pres">
      <dgm:prSet presAssocID="{26F640E4-EDCD-401B-94BF-89028D63E058}" presName="parTx" presStyleLbl="revTx" presStyleIdx="3" presStyleCnt="4">
        <dgm:presLayoutVars>
          <dgm:chMax val="0"/>
          <dgm:chPref val="0"/>
        </dgm:presLayoutVars>
      </dgm:prSet>
      <dgm:spPr/>
    </dgm:pt>
  </dgm:ptLst>
  <dgm:cxnLst>
    <dgm:cxn modelId="{2212F110-50ED-44E4-BD99-AB85FC316260}" srcId="{67049CA1-B75D-4481-ACCA-FD42FD8F252D}" destId="{26F640E4-EDCD-401B-94BF-89028D63E058}" srcOrd="3" destOrd="0" parTransId="{09B858BE-056D-4C7E-ABEA-0D28A6259BCB}" sibTransId="{C83F1690-28D3-4AF9-BC27-377EE15128A9}"/>
    <dgm:cxn modelId="{EC7F2212-2CAD-43BA-97FD-958ACB5E0D99}" type="presOf" srcId="{26F640E4-EDCD-401B-94BF-89028D63E058}" destId="{8FC3F9CC-5580-4AF7-BBE6-2B71A012F281}" srcOrd="0" destOrd="0" presId="urn:microsoft.com/office/officeart/2018/2/layout/IconVerticalSolidList"/>
    <dgm:cxn modelId="{5FCC0B3B-618C-41B8-8157-3DD47FE65A63}" type="presOf" srcId="{E5EE4D2D-FB2E-4A1A-92AC-2A5E9EA17F07}" destId="{B56EFB7F-4DC1-475B-B162-177F8A1762DE}" srcOrd="0" destOrd="0" presId="urn:microsoft.com/office/officeart/2018/2/layout/IconVerticalSolidList"/>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1" destOrd="0" parTransId="{FA117E6B-300A-4619-9A0C-090BC8D029E9}" sibTransId="{DFE4BE47-1786-47D6-B088-AEE75CB5C3C4}"/>
    <dgm:cxn modelId="{BD58C47B-0310-4986-AD0D-7964CE6EFEBF}" srcId="{67049CA1-B75D-4481-ACCA-FD42FD8F252D}" destId="{FDDCC7EA-A8AA-4C0A-98EB-FE67EA4A4306}" srcOrd="2" destOrd="0" parTransId="{1B149135-148F-47C8-97AC-FA953912AE4D}" sibTransId="{C8ED1C5C-B745-4247-A643-B5313A1B62CE}"/>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AE3B3644-A100-433F-A3DD-EBF60B2A7318}" type="presParOf" srcId="{AAAFBB63-7111-4DCC-A045-EF9EF315879C}" destId="{B08EAFCE-BDB6-445A-91A4-C2F8C2D32B4F}" srcOrd="2"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3" destOrd="0" presId="urn:microsoft.com/office/officeart/2018/2/layout/IconVerticalSolidList"/>
    <dgm:cxn modelId="{1CA12AAE-088B-4197-838C-ACA47E97470E}" type="presParOf" srcId="{AAAFBB63-7111-4DCC-A045-EF9EF315879C}" destId="{7584E73F-F0C3-485A-BD6E-D4D55644E827}" srcOrd="4"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 modelId="{54BBD01F-FA44-4ADD-8B2C-E034C5B7C73E}" type="presParOf" srcId="{AAAFBB63-7111-4DCC-A045-EF9EF315879C}" destId="{B5BD4E6A-05E2-493E-AFDB-9F3DCD4D3A0D}" srcOrd="5" destOrd="0" presId="urn:microsoft.com/office/officeart/2018/2/layout/IconVerticalSolidList"/>
    <dgm:cxn modelId="{350D9D7C-1567-4765-AF90-348BBA691F35}" type="presParOf" srcId="{AAAFBB63-7111-4DCC-A045-EF9EF315879C}" destId="{51E446FC-446B-4C12-87A0-12687FB2B248}" srcOrd="6" destOrd="0" presId="urn:microsoft.com/office/officeart/2018/2/layout/IconVerticalSolidList"/>
    <dgm:cxn modelId="{6BD54BA4-B4F6-449C-B4E1-EEAC53E20477}" type="presParOf" srcId="{51E446FC-446B-4C12-87A0-12687FB2B248}" destId="{8A24DB30-5EC7-4EF2-82B5-AC186D8D60D0}" srcOrd="0" destOrd="0" presId="urn:microsoft.com/office/officeart/2018/2/layout/IconVerticalSolidList"/>
    <dgm:cxn modelId="{2DEC8F7B-77FF-4F86-AC51-F1B3E5E2254B}" type="presParOf" srcId="{51E446FC-446B-4C12-87A0-12687FB2B248}" destId="{E3FE7DE8-D29F-4069-9EFE-1741936A29C2}" srcOrd="1" destOrd="0" presId="urn:microsoft.com/office/officeart/2018/2/layout/IconVerticalSolidList"/>
    <dgm:cxn modelId="{A4068E76-6956-4C93-9CAE-02C32EFE6F5F}" type="presParOf" srcId="{51E446FC-446B-4C12-87A0-12687FB2B248}" destId="{95082E39-71E2-4B81-922C-A73C2C85B6BA}" srcOrd="2" destOrd="0" presId="urn:microsoft.com/office/officeart/2018/2/layout/IconVerticalSolidList"/>
    <dgm:cxn modelId="{90961E57-62D6-40F7-8C32-142B9926E1CA}" type="presParOf" srcId="{51E446FC-446B-4C12-87A0-12687FB2B248}" destId="{8FC3F9CC-5580-4AF7-BBE6-2B71A012F2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a:solidFill>
                <a:schemeClr val="bg1"/>
              </a:solidFill>
              <a:latin typeface="Rockwell" panose="02060603020205020403" pitchFamily="18" charset="0"/>
            </a:rPr>
            <a:t>HTML file (referenced in the component) or snippet (inline template)</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Every component has a template</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Defines the DOM of the component</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3"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3" custScaleX="129076" custScaleY="1177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Web design outline"/>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3">
        <dgm:presLayoutVars>
          <dgm:chMax val="0"/>
          <dgm:chPref val="0"/>
        </dgm:presLayoutVars>
      </dgm:prSet>
      <dgm:spPr/>
    </dgm:pt>
    <dgm:pt modelId="{214DD93D-CD91-4494-A087-20273DEDA4BE}" type="pres">
      <dgm:prSet presAssocID="{562AB875-D065-462B-8AFD-3FED6DBB9C0D}" presName="sibTrans" presStyleCnt="0"/>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1" presStyleCnt="3"/>
      <dgm:spPr>
        <a:solidFill>
          <a:srgbClr val="089DE5"/>
        </a:solidFill>
      </dgm:spPr>
    </dgm:pt>
    <dgm:pt modelId="{AF1CFD5D-3A96-4BA5-9639-43F38353F9C2}" type="pres">
      <dgm:prSet presAssocID="{71F7C8A1-E7D1-460F-ACEF-23374CA007A5}" presName="iconRect" presStyleLbl="node1" presStyleIdx="1" presStyleCnt="3" custScaleX="131047" custScaleY="1234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a:noFill/>
        </a:ln>
      </dgm:spPr>
      <dgm:extLst>
        <a:ext uri="{E40237B7-FDA0-4F09-8148-C483321AD2D9}">
          <dgm14:cNvPr xmlns:dgm14="http://schemas.microsoft.com/office/drawing/2010/diagram" id="0" name="" descr="Hierarchy outline"/>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1" presStyleCnt="3">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2" presStyleCnt="3"/>
      <dgm:spPr>
        <a:solidFill>
          <a:srgbClr val="089DE5"/>
        </a:solidFill>
      </dgm:spPr>
    </dgm:pt>
    <dgm:pt modelId="{88AA805C-8D9D-4CAD-ABEA-D34F23E09AE9}" type="pres">
      <dgm:prSet presAssocID="{FDDCC7EA-A8AA-4C0A-98EB-FE67EA4A4306}" presName="iconRect" presStyleLbl="node1" presStyleIdx="2" presStyleCnt="3" custScaleX="131047" custScaleY="1179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000" b="-6000"/>
          </a:stretch>
        </a:blipFill>
        <a:ln>
          <a:noFill/>
        </a:ln>
      </dgm:spPr>
      <dgm:extLst>
        <a:ext uri="{E40237B7-FDA0-4F09-8148-C483321AD2D9}">
          <dgm14:cNvPr xmlns:dgm14="http://schemas.microsoft.com/office/drawing/2010/diagram" id="0" name="" descr="Exclamation mark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2" presStyleCnt="3">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1" destOrd="0" parTransId="{FA117E6B-300A-4619-9A0C-090BC8D029E9}" sibTransId="{DFE4BE47-1786-47D6-B088-AEE75CB5C3C4}"/>
    <dgm:cxn modelId="{BD58C47B-0310-4986-AD0D-7964CE6EFEBF}" srcId="{67049CA1-B75D-4481-ACCA-FD42FD8F252D}" destId="{FDDCC7EA-A8AA-4C0A-98EB-FE67EA4A4306}" srcOrd="2" destOrd="0" parTransId="{1B149135-148F-47C8-97AC-FA953912AE4D}" sibTransId="{C8ED1C5C-B745-4247-A643-B5313A1B62CE}"/>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AE3B3644-A100-433F-A3DD-EBF60B2A7318}" type="presParOf" srcId="{AAAFBB63-7111-4DCC-A045-EF9EF315879C}" destId="{B08EAFCE-BDB6-445A-91A4-C2F8C2D32B4F}" srcOrd="2"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3" destOrd="0" presId="urn:microsoft.com/office/officeart/2018/2/layout/IconVerticalSolidList"/>
    <dgm:cxn modelId="{1CA12AAE-088B-4197-838C-ACA47E97470E}" type="presParOf" srcId="{AAAFBB63-7111-4DCC-A045-EF9EF315879C}" destId="{7584E73F-F0C3-485A-BD6E-D4D55644E827}" srcOrd="4"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049CA1-B75D-4481-ACCA-FD42FD8F25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E4D2D-FB2E-4A1A-92AC-2A5E9EA17F07}">
      <dgm:prSet custT="1"/>
      <dgm:spPr/>
      <dgm:t>
        <a:bodyPr/>
        <a:lstStyle/>
        <a:p>
          <a:pPr>
            <a:lnSpc>
              <a:spcPct val="100000"/>
            </a:lnSpc>
          </a:pPr>
          <a:r>
            <a:rPr lang="en-US" sz="1800">
              <a:solidFill>
                <a:schemeClr val="bg1"/>
              </a:solidFill>
              <a:latin typeface="Rockwell" panose="02060603020205020403" pitchFamily="18" charset="0"/>
            </a:rPr>
            <a:t>Class that extends the behavior of components</a:t>
          </a:r>
        </a:p>
      </dgm:t>
    </dgm:pt>
    <dgm:pt modelId="{C960B371-793D-4306-9043-506E2018B7C5}" type="parTrans" cxnId="{073CAEC8-DBED-49C4-B373-04DBDAE73060}">
      <dgm:prSet/>
      <dgm:spPr/>
      <dgm:t>
        <a:bodyPr/>
        <a:lstStyle/>
        <a:p>
          <a:endParaRPr lang="en-US"/>
        </a:p>
      </dgm:t>
    </dgm:pt>
    <dgm:pt modelId="{562AB875-D065-462B-8AFD-3FED6DBB9C0D}" type="sibTrans" cxnId="{073CAEC8-DBED-49C4-B373-04DBDAE73060}">
      <dgm:prSet/>
      <dgm:spPr/>
      <dgm:t>
        <a:bodyPr/>
        <a:lstStyle/>
        <a:p>
          <a:endParaRPr lang="en-US"/>
        </a:p>
      </dgm:t>
    </dgm:pt>
    <dgm:pt modelId="{FDDCC7EA-A8AA-4C0A-98EB-FE67EA4A4306}">
      <dgm:prSet custT="1"/>
      <dgm:spPr/>
      <dgm:t>
        <a:bodyPr/>
        <a:lstStyle/>
        <a:p>
          <a:pPr>
            <a:lnSpc>
              <a:spcPct val="100000"/>
            </a:lnSpc>
          </a:pPr>
          <a:r>
            <a:rPr lang="en-US" sz="1800">
              <a:solidFill>
                <a:schemeClr val="bg1"/>
              </a:solidFill>
              <a:latin typeface="Rockwell" panose="02060603020205020403" pitchFamily="18" charset="0"/>
            </a:rPr>
            <a:t>Does not have a template</a:t>
          </a:r>
        </a:p>
      </dgm:t>
    </dgm:pt>
    <dgm:pt modelId="{1B149135-148F-47C8-97AC-FA953912AE4D}" type="parTrans" cxnId="{BD58C47B-0310-4986-AD0D-7964CE6EFEBF}">
      <dgm:prSet/>
      <dgm:spPr/>
      <dgm:t>
        <a:bodyPr/>
        <a:lstStyle/>
        <a:p>
          <a:endParaRPr lang="en-US"/>
        </a:p>
      </dgm:t>
    </dgm:pt>
    <dgm:pt modelId="{C8ED1C5C-B745-4247-A643-B5313A1B62CE}" type="sibTrans" cxnId="{BD58C47B-0310-4986-AD0D-7964CE6EFEBF}">
      <dgm:prSet/>
      <dgm:spPr/>
      <dgm:t>
        <a:bodyPr/>
        <a:lstStyle/>
        <a:p>
          <a:endParaRPr lang="en-US"/>
        </a:p>
      </dgm:t>
    </dgm:pt>
    <dgm:pt modelId="{71F7C8A1-E7D1-460F-ACEF-23374CA007A5}">
      <dgm:prSet custT="1"/>
      <dgm:spPr/>
      <dgm:t>
        <a:bodyPr/>
        <a:lstStyle/>
        <a:p>
          <a:pPr>
            <a:lnSpc>
              <a:spcPct val="100000"/>
            </a:lnSpc>
          </a:pPr>
          <a:r>
            <a:rPr lang="en-US" sz="1800">
              <a:solidFill>
                <a:schemeClr val="bg1"/>
              </a:solidFill>
              <a:latin typeface="Rockwell" panose="02060603020205020403" pitchFamily="18" charset="0"/>
            </a:rPr>
            <a:t>Can manipulate the DOM, apply styles, handle events</a:t>
          </a:r>
        </a:p>
      </dgm:t>
    </dgm:pt>
    <dgm:pt modelId="{DFE4BE47-1786-47D6-B088-AEE75CB5C3C4}" type="sibTrans" cxnId="{38168C57-0B99-4EF1-9968-122A4A2EAB7A}">
      <dgm:prSet/>
      <dgm:spPr/>
      <dgm:t>
        <a:bodyPr/>
        <a:lstStyle/>
        <a:p>
          <a:endParaRPr lang="en-US"/>
        </a:p>
      </dgm:t>
    </dgm:pt>
    <dgm:pt modelId="{FA117E6B-300A-4619-9A0C-090BC8D029E9}" type="parTrans" cxnId="{38168C57-0B99-4EF1-9968-122A4A2EAB7A}">
      <dgm:prSet/>
      <dgm:spPr/>
      <dgm:t>
        <a:bodyPr/>
        <a:lstStyle/>
        <a:p>
          <a:endParaRPr lang="en-US"/>
        </a:p>
      </dgm:t>
    </dgm:pt>
    <dgm:pt modelId="{AAAFBB63-7111-4DCC-A045-EF9EF315879C}" type="pres">
      <dgm:prSet presAssocID="{67049CA1-B75D-4481-ACCA-FD42FD8F252D}" presName="root" presStyleCnt="0">
        <dgm:presLayoutVars>
          <dgm:dir/>
          <dgm:resizeHandles val="exact"/>
        </dgm:presLayoutVars>
      </dgm:prSet>
      <dgm:spPr/>
    </dgm:pt>
    <dgm:pt modelId="{C24AE952-DED2-464E-9591-810C588574A0}" type="pres">
      <dgm:prSet presAssocID="{E5EE4D2D-FB2E-4A1A-92AC-2A5E9EA17F07}" presName="compNode" presStyleCnt="0"/>
      <dgm:spPr/>
    </dgm:pt>
    <dgm:pt modelId="{CFDB91CE-767A-4C25-820A-48DED7ED6B80}" type="pres">
      <dgm:prSet presAssocID="{E5EE4D2D-FB2E-4A1A-92AC-2A5E9EA17F07}" presName="bgRect" presStyleLbl="bgShp" presStyleIdx="0" presStyleCnt="3" custLinFactNeighborX="0" custLinFactNeighborY="-10378"/>
      <dgm:spPr>
        <a:solidFill>
          <a:srgbClr val="089DE5"/>
        </a:solidFill>
      </dgm:spPr>
    </dgm:pt>
    <dgm:pt modelId="{F3290F57-D739-410E-91EB-FA4CDC739AC0}" type="pres">
      <dgm:prSet presAssocID="{E5EE4D2D-FB2E-4A1A-92AC-2A5E9EA17F07}" presName="iconRect" presStyleLbl="node1" presStyleIdx="0" presStyleCnt="3" custScaleX="129076" custScaleY="1177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Alterations &amp; Tailoring outline"/>
        </a:ext>
      </dgm:extLst>
    </dgm:pt>
    <dgm:pt modelId="{55D282DF-D208-4AAD-AC4E-41C7A8122AA9}" type="pres">
      <dgm:prSet presAssocID="{E5EE4D2D-FB2E-4A1A-92AC-2A5E9EA17F07}" presName="spaceRect" presStyleCnt="0"/>
      <dgm:spPr/>
    </dgm:pt>
    <dgm:pt modelId="{B56EFB7F-4DC1-475B-B162-177F8A1762DE}" type="pres">
      <dgm:prSet presAssocID="{E5EE4D2D-FB2E-4A1A-92AC-2A5E9EA17F07}" presName="parTx" presStyleLbl="revTx" presStyleIdx="0" presStyleCnt="3">
        <dgm:presLayoutVars>
          <dgm:chMax val="0"/>
          <dgm:chPref val="0"/>
        </dgm:presLayoutVars>
      </dgm:prSet>
      <dgm:spPr/>
    </dgm:pt>
    <dgm:pt modelId="{214DD93D-CD91-4494-A087-20273DEDA4BE}" type="pres">
      <dgm:prSet presAssocID="{562AB875-D065-462B-8AFD-3FED6DBB9C0D}" presName="sibTrans" presStyleCnt="0"/>
      <dgm:spPr/>
    </dgm:pt>
    <dgm:pt modelId="{B08EAFCE-BDB6-445A-91A4-C2F8C2D32B4F}" type="pres">
      <dgm:prSet presAssocID="{71F7C8A1-E7D1-460F-ACEF-23374CA007A5}" presName="compNode" presStyleCnt="0"/>
      <dgm:spPr/>
    </dgm:pt>
    <dgm:pt modelId="{58E556D0-9D5B-4C94-B2DD-EA14D79324BC}" type="pres">
      <dgm:prSet presAssocID="{71F7C8A1-E7D1-460F-ACEF-23374CA007A5}" presName="bgRect" presStyleLbl="bgShp" presStyleIdx="1" presStyleCnt="3"/>
      <dgm:spPr>
        <a:solidFill>
          <a:srgbClr val="089DE5"/>
        </a:solidFill>
      </dgm:spPr>
    </dgm:pt>
    <dgm:pt modelId="{AF1CFD5D-3A96-4BA5-9639-43F38353F9C2}" type="pres">
      <dgm:prSet presAssocID="{71F7C8A1-E7D1-460F-ACEF-23374CA007A5}" presName="iconRect" presStyleLbl="node1" presStyleIdx="1" presStyleCnt="3" custScaleX="131047" custScaleY="1234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a:noFill/>
        </a:ln>
      </dgm:spPr>
      <dgm:extLst>
        <a:ext uri="{E40237B7-FDA0-4F09-8148-C483321AD2D9}">
          <dgm14:cNvPr xmlns:dgm14="http://schemas.microsoft.com/office/drawing/2010/diagram" id="0" name="" descr="Hierarchy outline"/>
        </a:ext>
      </dgm:extLst>
    </dgm:pt>
    <dgm:pt modelId="{24937900-E69E-4691-86C3-770EE88BF8D2}" type="pres">
      <dgm:prSet presAssocID="{71F7C8A1-E7D1-460F-ACEF-23374CA007A5}" presName="spaceRect" presStyleCnt="0"/>
      <dgm:spPr/>
    </dgm:pt>
    <dgm:pt modelId="{36AD7C27-FBFA-4A2D-B672-A15277E42032}" type="pres">
      <dgm:prSet presAssocID="{71F7C8A1-E7D1-460F-ACEF-23374CA007A5}" presName="parTx" presStyleLbl="revTx" presStyleIdx="1" presStyleCnt="3">
        <dgm:presLayoutVars>
          <dgm:chMax val="0"/>
          <dgm:chPref val="0"/>
        </dgm:presLayoutVars>
      </dgm:prSet>
      <dgm:spPr/>
    </dgm:pt>
    <dgm:pt modelId="{FD340857-49EF-4EA4-86EF-A6608EE1969D}" type="pres">
      <dgm:prSet presAssocID="{DFE4BE47-1786-47D6-B088-AEE75CB5C3C4}" presName="sibTrans" presStyleCnt="0"/>
      <dgm:spPr/>
    </dgm:pt>
    <dgm:pt modelId="{7584E73F-F0C3-485A-BD6E-D4D55644E827}" type="pres">
      <dgm:prSet presAssocID="{FDDCC7EA-A8AA-4C0A-98EB-FE67EA4A4306}" presName="compNode" presStyleCnt="0"/>
      <dgm:spPr/>
    </dgm:pt>
    <dgm:pt modelId="{2B226C6E-1C0D-401D-BB54-EBA4C7822824}" type="pres">
      <dgm:prSet presAssocID="{FDDCC7EA-A8AA-4C0A-98EB-FE67EA4A4306}" presName="bgRect" presStyleLbl="bgShp" presStyleIdx="2" presStyleCnt="3"/>
      <dgm:spPr>
        <a:solidFill>
          <a:srgbClr val="089DE5"/>
        </a:solidFill>
      </dgm:spPr>
    </dgm:pt>
    <dgm:pt modelId="{88AA805C-8D9D-4CAD-ABEA-D34F23E09AE9}" type="pres">
      <dgm:prSet presAssocID="{FDDCC7EA-A8AA-4C0A-98EB-FE67EA4A4306}" presName="iconRect" presStyleLbl="node1" presStyleIdx="2" presStyleCnt="3" custScaleX="131047" custScaleY="1179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000" b="-6000"/>
          </a:stretch>
        </a:blipFill>
        <a:ln>
          <a:noFill/>
        </a:ln>
      </dgm:spPr>
      <dgm:extLst>
        <a:ext uri="{E40237B7-FDA0-4F09-8148-C483321AD2D9}">
          <dgm14:cNvPr xmlns:dgm14="http://schemas.microsoft.com/office/drawing/2010/diagram" id="0" name="" descr="Exclamation mark with solid fill"/>
        </a:ext>
      </dgm:extLst>
    </dgm:pt>
    <dgm:pt modelId="{2440E314-4DC7-4DFB-93D7-A9F225179103}" type="pres">
      <dgm:prSet presAssocID="{FDDCC7EA-A8AA-4C0A-98EB-FE67EA4A4306}" presName="spaceRect" presStyleCnt="0"/>
      <dgm:spPr/>
    </dgm:pt>
    <dgm:pt modelId="{5DCC409D-BD02-4F10-8962-4C0A30999A86}" type="pres">
      <dgm:prSet presAssocID="{FDDCC7EA-A8AA-4C0A-98EB-FE67EA4A4306}" presName="parTx" presStyleLbl="revTx" presStyleIdx="2" presStyleCnt="3">
        <dgm:presLayoutVars>
          <dgm:chMax val="0"/>
          <dgm:chPref val="0"/>
        </dgm:presLayoutVars>
      </dgm:prSet>
      <dgm:spPr/>
    </dgm:pt>
  </dgm:ptLst>
  <dgm:cxnLst>
    <dgm:cxn modelId="{5FCC0B3B-618C-41B8-8157-3DD47FE65A63}" type="presOf" srcId="{E5EE4D2D-FB2E-4A1A-92AC-2A5E9EA17F07}" destId="{B56EFB7F-4DC1-475B-B162-177F8A1762DE}" srcOrd="0" destOrd="0" presId="urn:microsoft.com/office/officeart/2018/2/layout/IconVerticalSolidList"/>
    <dgm:cxn modelId="{C3645F72-1667-45EE-A7DF-D815EC1F5FE3}" type="presOf" srcId="{71F7C8A1-E7D1-460F-ACEF-23374CA007A5}" destId="{36AD7C27-FBFA-4A2D-B672-A15277E42032}" srcOrd="0" destOrd="0" presId="urn:microsoft.com/office/officeart/2018/2/layout/IconVerticalSolidList"/>
    <dgm:cxn modelId="{38168C57-0B99-4EF1-9968-122A4A2EAB7A}" srcId="{67049CA1-B75D-4481-ACCA-FD42FD8F252D}" destId="{71F7C8A1-E7D1-460F-ACEF-23374CA007A5}" srcOrd="1" destOrd="0" parTransId="{FA117E6B-300A-4619-9A0C-090BC8D029E9}" sibTransId="{DFE4BE47-1786-47D6-B088-AEE75CB5C3C4}"/>
    <dgm:cxn modelId="{BD58C47B-0310-4986-AD0D-7964CE6EFEBF}" srcId="{67049CA1-B75D-4481-ACCA-FD42FD8F252D}" destId="{FDDCC7EA-A8AA-4C0A-98EB-FE67EA4A4306}" srcOrd="2" destOrd="0" parTransId="{1B149135-148F-47C8-97AC-FA953912AE4D}" sibTransId="{C8ED1C5C-B745-4247-A643-B5313A1B62CE}"/>
    <dgm:cxn modelId="{073CAEC8-DBED-49C4-B373-04DBDAE73060}" srcId="{67049CA1-B75D-4481-ACCA-FD42FD8F252D}" destId="{E5EE4D2D-FB2E-4A1A-92AC-2A5E9EA17F07}" srcOrd="0" destOrd="0" parTransId="{C960B371-793D-4306-9043-506E2018B7C5}" sibTransId="{562AB875-D065-462B-8AFD-3FED6DBB9C0D}"/>
    <dgm:cxn modelId="{FF0354D7-0C43-4D35-9E7B-2E8917AC7E06}" type="presOf" srcId="{67049CA1-B75D-4481-ACCA-FD42FD8F252D}" destId="{AAAFBB63-7111-4DCC-A045-EF9EF315879C}" srcOrd="0" destOrd="0" presId="urn:microsoft.com/office/officeart/2018/2/layout/IconVerticalSolidList"/>
    <dgm:cxn modelId="{021390E0-F5E1-47FE-939E-0C1C785596EF}" type="presOf" srcId="{FDDCC7EA-A8AA-4C0A-98EB-FE67EA4A4306}" destId="{5DCC409D-BD02-4F10-8962-4C0A30999A86}" srcOrd="0" destOrd="0" presId="urn:microsoft.com/office/officeart/2018/2/layout/IconVerticalSolidList"/>
    <dgm:cxn modelId="{3E8D63E8-4529-4598-A986-E21F99E4E9C8}" type="presParOf" srcId="{AAAFBB63-7111-4DCC-A045-EF9EF315879C}" destId="{C24AE952-DED2-464E-9591-810C588574A0}" srcOrd="0" destOrd="0" presId="urn:microsoft.com/office/officeart/2018/2/layout/IconVerticalSolidList"/>
    <dgm:cxn modelId="{D0F93D50-FE97-425D-9667-67A5B46C439F}" type="presParOf" srcId="{C24AE952-DED2-464E-9591-810C588574A0}" destId="{CFDB91CE-767A-4C25-820A-48DED7ED6B80}" srcOrd="0" destOrd="0" presId="urn:microsoft.com/office/officeart/2018/2/layout/IconVerticalSolidList"/>
    <dgm:cxn modelId="{0BA53CB1-2D98-4C20-AB5B-783A4085A029}" type="presParOf" srcId="{C24AE952-DED2-464E-9591-810C588574A0}" destId="{F3290F57-D739-410E-91EB-FA4CDC739AC0}" srcOrd="1" destOrd="0" presId="urn:microsoft.com/office/officeart/2018/2/layout/IconVerticalSolidList"/>
    <dgm:cxn modelId="{92F9B64A-60FC-4954-9A11-BC7A2FE85274}" type="presParOf" srcId="{C24AE952-DED2-464E-9591-810C588574A0}" destId="{55D282DF-D208-4AAD-AC4E-41C7A8122AA9}" srcOrd="2" destOrd="0" presId="urn:microsoft.com/office/officeart/2018/2/layout/IconVerticalSolidList"/>
    <dgm:cxn modelId="{2AFBAE0F-AAD6-44FF-9D47-ADD97841A5EA}" type="presParOf" srcId="{C24AE952-DED2-464E-9591-810C588574A0}" destId="{B56EFB7F-4DC1-475B-B162-177F8A1762DE}" srcOrd="3" destOrd="0" presId="urn:microsoft.com/office/officeart/2018/2/layout/IconVerticalSolidList"/>
    <dgm:cxn modelId="{213F2019-A7C9-4EC8-A888-CB7E78FD25E9}" type="presParOf" srcId="{AAAFBB63-7111-4DCC-A045-EF9EF315879C}" destId="{214DD93D-CD91-4494-A087-20273DEDA4BE}" srcOrd="1" destOrd="0" presId="urn:microsoft.com/office/officeart/2018/2/layout/IconVerticalSolidList"/>
    <dgm:cxn modelId="{AE3B3644-A100-433F-A3DD-EBF60B2A7318}" type="presParOf" srcId="{AAAFBB63-7111-4DCC-A045-EF9EF315879C}" destId="{B08EAFCE-BDB6-445A-91A4-C2F8C2D32B4F}" srcOrd="2" destOrd="0" presId="urn:microsoft.com/office/officeart/2018/2/layout/IconVerticalSolidList"/>
    <dgm:cxn modelId="{124E37F7-5B07-456A-8151-B51BFCC0558C}" type="presParOf" srcId="{B08EAFCE-BDB6-445A-91A4-C2F8C2D32B4F}" destId="{58E556D0-9D5B-4C94-B2DD-EA14D79324BC}" srcOrd="0" destOrd="0" presId="urn:microsoft.com/office/officeart/2018/2/layout/IconVerticalSolidList"/>
    <dgm:cxn modelId="{0F40640C-4876-4115-B827-0771AEEA57A2}" type="presParOf" srcId="{B08EAFCE-BDB6-445A-91A4-C2F8C2D32B4F}" destId="{AF1CFD5D-3A96-4BA5-9639-43F38353F9C2}" srcOrd="1" destOrd="0" presId="urn:microsoft.com/office/officeart/2018/2/layout/IconVerticalSolidList"/>
    <dgm:cxn modelId="{90A01F10-3798-4A85-84ED-B0963B9EEDA3}" type="presParOf" srcId="{B08EAFCE-BDB6-445A-91A4-C2F8C2D32B4F}" destId="{24937900-E69E-4691-86C3-770EE88BF8D2}" srcOrd="2" destOrd="0" presId="urn:microsoft.com/office/officeart/2018/2/layout/IconVerticalSolidList"/>
    <dgm:cxn modelId="{A9A1F4D3-DB25-408B-8DA9-B9C90323C85B}" type="presParOf" srcId="{B08EAFCE-BDB6-445A-91A4-C2F8C2D32B4F}" destId="{36AD7C27-FBFA-4A2D-B672-A15277E42032}" srcOrd="3" destOrd="0" presId="urn:microsoft.com/office/officeart/2018/2/layout/IconVerticalSolidList"/>
    <dgm:cxn modelId="{B07C4222-0533-4A06-AFA5-1F2BBF261D1B}" type="presParOf" srcId="{AAAFBB63-7111-4DCC-A045-EF9EF315879C}" destId="{FD340857-49EF-4EA4-86EF-A6608EE1969D}" srcOrd="3" destOrd="0" presId="urn:microsoft.com/office/officeart/2018/2/layout/IconVerticalSolidList"/>
    <dgm:cxn modelId="{1CA12AAE-088B-4197-838C-ACA47E97470E}" type="presParOf" srcId="{AAAFBB63-7111-4DCC-A045-EF9EF315879C}" destId="{7584E73F-F0C3-485A-BD6E-D4D55644E827}" srcOrd="4" destOrd="0" presId="urn:microsoft.com/office/officeart/2018/2/layout/IconVerticalSolidList"/>
    <dgm:cxn modelId="{2467F613-F7EA-4461-A954-6201D4728877}" type="presParOf" srcId="{7584E73F-F0C3-485A-BD6E-D4D55644E827}" destId="{2B226C6E-1C0D-401D-BB54-EBA4C7822824}" srcOrd="0" destOrd="0" presId="urn:microsoft.com/office/officeart/2018/2/layout/IconVerticalSolidList"/>
    <dgm:cxn modelId="{05B6D1DA-EE03-4244-ABE8-37220C3944B2}" type="presParOf" srcId="{7584E73F-F0C3-485A-BD6E-D4D55644E827}" destId="{88AA805C-8D9D-4CAD-ABEA-D34F23E09AE9}" srcOrd="1" destOrd="0" presId="urn:microsoft.com/office/officeart/2018/2/layout/IconVerticalSolidList"/>
    <dgm:cxn modelId="{9560AAFA-C9C2-46E5-A106-9495BDCF4875}" type="presParOf" srcId="{7584E73F-F0C3-485A-BD6E-D4D55644E827}" destId="{2440E314-4DC7-4DFB-93D7-A9F225179103}" srcOrd="2" destOrd="0" presId="urn:microsoft.com/office/officeart/2018/2/layout/IconVerticalSolidList"/>
    <dgm:cxn modelId="{ED02A989-4061-475E-B8CF-5051FB03A059}" type="presParOf" srcId="{7584E73F-F0C3-485A-BD6E-D4D55644E827}" destId="{5DCC409D-BD02-4F10-8962-4C0A30999A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56D0-9D5B-4C94-B2DD-EA14D79324BC}">
      <dsp:nvSpPr>
        <dsp:cNvPr id="0" name=""/>
        <dsp:cNvSpPr/>
      </dsp:nvSpPr>
      <dsp:spPr>
        <a:xfrm>
          <a:off x="0" y="2037"/>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224227" y="167900"/>
          <a:ext cx="744348" cy="70100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192802" y="2037"/>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Improves planning and resource allocation</a:t>
          </a:r>
        </a:p>
      </dsp:txBody>
      <dsp:txXfrm>
        <a:off x="1192802" y="2037"/>
        <a:ext cx="4073481" cy="1032729"/>
      </dsp:txXfrm>
    </dsp:sp>
    <dsp:sp modelId="{2B226C6E-1C0D-401D-BB54-EBA4C7822824}">
      <dsp:nvSpPr>
        <dsp:cNvPr id="0" name=""/>
        <dsp:cNvSpPr/>
      </dsp:nvSpPr>
      <dsp:spPr>
        <a:xfrm>
          <a:off x="0" y="1292949"/>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224227" y="1474301"/>
          <a:ext cx="744348" cy="6700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192802" y="1292949"/>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Prevents project delays and failures</a:t>
          </a:r>
        </a:p>
      </dsp:txBody>
      <dsp:txXfrm>
        <a:off x="1192802" y="1292949"/>
        <a:ext cx="4073481" cy="1032729"/>
      </dsp:txXfrm>
    </dsp:sp>
    <dsp:sp modelId="{4527E75C-7792-435B-ABB1-19EA8E845BAF}">
      <dsp:nvSpPr>
        <dsp:cNvPr id="0" name=""/>
        <dsp:cNvSpPr/>
      </dsp:nvSpPr>
      <dsp:spPr>
        <a:xfrm>
          <a:off x="0" y="2583862"/>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79989F3-CFFE-4788-BAB3-E8D2C9CF3BE8}">
      <dsp:nvSpPr>
        <dsp:cNvPr id="0" name=""/>
        <dsp:cNvSpPr/>
      </dsp:nvSpPr>
      <dsp:spPr>
        <a:xfrm>
          <a:off x="312400" y="2816226"/>
          <a:ext cx="568001" cy="56800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1BDBB-0730-427A-A1AB-8434CE901F5E}">
      <dsp:nvSpPr>
        <dsp:cNvPr id="0" name=""/>
        <dsp:cNvSpPr/>
      </dsp:nvSpPr>
      <dsp:spPr>
        <a:xfrm>
          <a:off x="1192802" y="2583862"/>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Accurate estimation sets realistic expectations</a:t>
          </a:r>
        </a:p>
      </dsp:txBody>
      <dsp:txXfrm>
        <a:off x="1192802" y="2583862"/>
        <a:ext cx="4073481" cy="1032729"/>
      </dsp:txXfrm>
    </dsp:sp>
    <dsp:sp modelId="{36F5FEC0-42D5-4E33-8943-0CE018B3E35C}">
      <dsp:nvSpPr>
        <dsp:cNvPr id="0" name=""/>
        <dsp:cNvSpPr/>
      </dsp:nvSpPr>
      <dsp:spPr>
        <a:xfrm>
          <a:off x="0" y="3874774"/>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73D64251-8BF3-406F-80AC-756FF7A34A68}">
      <dsp:nvSpPr>
        <dsp:cNvPr id="0" name=""/>
        <dsp:cNvSpPr/>
      </dsp:nvSpPr>
      <dsp:spPr>
        <a:xfrm>
          <a:off x="312400" y="4107138"/>
          <a:ext cx="568001" cy="56800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27A4A-B537-41A5-9939-ADC3F3934626}">
      <dsp:nvSpPr>
        <dsp:cNvPr id="0" name=""/>
        <dsp:cNvSpPr/>
      </dsp:nvSpPr>
      <dsp:spPr>
        <a:xfrm>
          <a:off x="1192802" y="3874774"/>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Improves decision making and risk management</a:t>
          </a:r>
        </a:p>
      </dsp:txBody>
      <dsp:txXfrm>
        <a:off x="1192802" y="3874774"/>
        <a:ext cx="4073481" cy="10327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642143"/>
          <a:ext cx="6388951" cy="1466460"/>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461356" y="955611"/>
          <a:ext cx="806553" cy="8065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67140" y="652042"/>
          <a:ext cx="4695189" cy="14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00" tIns="155200" rIns="155200" bIns="15520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Containers provide a way to run isolated systems on a single host Operating System</a:t>
          </a:r>
        </a:p>
      </dsp:txBody>
      <dsp:txXfrm>
        <a:off x="1667140" y="652042"/>
        <a:ext cx="4695189" cy="1466460"/>
      </dsp:txXfrm>
    </dsp:sp>
    <dsp:sp modelId="{2B226C6E-1C0D-401D-BB54-EBA4C7822824}">
      <dsp:nvSpPr>
        <dsp:cNvPr id="0" name=""/>
        <dsp:cNvSpPr/>
      </dsp:nvSpPr>
      <dsp:spPr>
        <a:xfrm>
          <a:off x="0" y="2627408"/>
          <a:ext cx="6388951" cy="1466460"/>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443604" y="2957362"/>
          <a:ext cx="806553" cy="8065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93761" y="2627408"/>
          <a:ext cx="4695189" cy="14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00" tIns="155200" rIns="155200" bIns="155200"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Each container shares the host OS kernel and, usually, the binaries and libraries, too</a:t>
          </a:r>
        </a:p>
      </dsp:txBody>
      <dsp:txXfrm>
        <a:off x="1693761" y="2627408"/>
        <a:ext cx="4695189" cy="14664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448556" y="159781"/>
          <a:ext cx="784913" cy="784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21580" y="0"/>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Containers are exceptionally “light” ➡ containers are only megabytes in size and take just seconds to start, versus minutes for a VM</a:t>
          </a:r>
        </a:p>
      </dsp:txBody>
      <dsp:txXfrm>
        <a:off x="1621580" y="0"/>
        <a:ext cx="4566920" cy="1427115"/>
      </dsp:txXfrm>
    </dsp:sp>
    <dsp:sp modelId="{2B226C6E-1C0D-401D-BB54-EBA4C7822824}">
      <dsp:nvSpPr>
        <dsp:cNvPr id="0" name=""/>
        <dsp:cNvSpPr/>
      </dsp:nvSpPr>
      <dsp:spPr>
        <a:xfrm>
          <a:off x="0" y="1730543"/>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431280" y="2051330"/>
          <a:ext cx="784913" cy="784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47474" y="1730543"/>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Containers are “shareable” and accelerate development and test by quickly packaging applications along with their dependencies</a:t>
          </a:r>
        </a:p>
      </dsp:txBody>
      <dsp:txXfrm>
        <a:off x="1647474" y="1730543"/>
        <a:ext cx="4566920" cy="1427115"/>
      </dsp:txXfrm>
    </dsp:sp>
    <dsp:sp modelId="{13E378FC-AD8B-40ED-9F28-1EE125032682}">
      <dsp:nvSpPr>
        <dsp:cNvPr id="0" name=""/>
        <dsp:cNvSpPr/>
      </dsp:nvSpPr>
      <dsp:spPr>
        <a:xfrm>
          <a:off x="0" y="3458103"/>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9488BB69-A969-4C04-81BF-0D96619C6DF8}">
      <dsp:nvSpPr>
        <dsp:cNvPr id="0" name=""/>
        <dsp:cNvSpPr/>
      </dsp:nvSpPr>
      <dsp:spPr>
        <a:xfrm>
          <a:off x="431280" y="3778891"/>
          <a:ext cx="784913" cy="784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C5A0-4189-4338-BBEE-4D3805C4D857}">
      <dsp:nvSpPr>
        <dsp:cNvPr id="0" name=""/>
        <dsp:cNvSpPr/>
      </dsp:nvSpPr>
      <dsp:spPr>
        <a:xfrm>
          <a:off x="1647474" y="3458103"/>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Containers reduce management overhead. Because they share a common operating system, only a single operating system needs care and feeding (bug fixes, patches, </a:t>
          </a:r>
          <a:r>
            <a:rPr lang="en-US" sz="1800" kern="1200" err="1">
              <a:solidFill>
                <a:schemeClr val="bg1"/>
              </a:solidFill>
            </a:rPr>
            <a:t>etc</a:t>
          </a:r>
          <a:r>
            <a:rPr lang="en-US" sz="1800" kern="1200">
              <a:solidFill>
                <a:schemeClr val="bg1"/>
              </a:solidFill>
            </a:rPr>
            <a:t>)</a:t>
          </a:r>
        </a:p>
      </dsp:txBody>
      <dsp:txXfrm>
        <a:off x="1647474" y="3458103"/>
        <a:ext cx="4566920" cy="14271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448556" y="319559"/>
          <a:ext cx="784913" cy="784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21580" y="0"/>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rgbClr val="FFFFFF"/>
              </a:solidFill>
              <a:latin typeface="Rockwell"/>
              <a:ea typeface="+mn-ea"/>
              <a:cs typeface="+mn-cs"/>
            </a:rPr>
            <a:t>A container running with a guest operating system differs from the host OS because of the shared kernel – </a:t>
          </a:r>
          <a:r>
            <a:rPr lang="ro-RO" sz="1800" kern="1200">
              <a:solidFill>
                <a:srgbClr val="FFFFFF"/>
              </a:solidFill>
              <a:latin typeface="Rockwell"/>
              <a:ea typeface="+mn-ea"/>
              <a:cs typeface="+mn-cs"/>
            </a:rPr>
            <a:t>a</a:t>
          </a:r>
          <a:r>
            <a:rPr lang="en-US" sz="1800" kern="1200">
              <a:solidFill>
                <a:srgbClr val="FFFFFF"/>
              </a:solidFill>
              <a:latin typeface="Rockwell"/>
              <a:ea typeface="+mn-ea"/>
              <a:cs typeface="+mn-cs"/>
            </a:rPr>
            <a:t> Windows container </a:t>
          </a:r>
          <a:r>
            <a:rPr lang="ro-RO" sz="1800" kern="1200">
              <a:solidFill>
                <a:srgbClr val="FFFFFF"/>
              </a:solidFill>
              <a:latin typeface="Rockwell"/>
              <a:ea typeface="+mn-ea"/>
              <a:cs typeface="+mn-cs"/>
            </a:rPr>
            <a:t>cannot sit</a:t>
          </a:r>
          <a:r>
            <a:rPr lang="en-US" sz="1800" kern="1200">
              <a:solidFill>
                <a:srgbClr val="FFFFFF"/>
              </a:solidFill>
              <a:latin typeface="Rockwell"/>
              <a:ea typeface="+mn-ea"/>
              <a:cs typeface="+mn-cs"/>
            </a:rPr>
            <a:t> on a Linux-based host.</a:t>
          </a:r>
          <a:r>
            <a:rPr lang="ro-RO" sz="1800" kern="1200">
              <a:solidFill>
                <a:srgbClr val="FFFFFF"/>
              </a:solidFill>
              <a:latin typeface="Rockwell"/>
              <a:ea typeface="+mn-ea"/>
              <a:cs typeface="+mn-cs"/>
            </a:rPr>
            <a:t> </a:t>
          </a:r>
          <a:endParaRPr lang="en-US" sz="1800" kern="1200">
            <a:solidFill>
              <a:srgbClr val="FFFFFF"/>
            </a:solidFill>
            <a:latin typeface="Rockwell"/>
            <a:ea typeface="+mn-ea"/>
            <a:cs typeface="+mn-cs"/>
          </a:endParaRPr>
        </a:p>
      </dsp:txBody>
      <dsp:txXfrm>
        <a:off x="1621580" y="0"/>
        <a:ext cx="4566920" cy="1427115"/>
      </dsp:txXfrm>
    </dsp:sp>
    <dsp:sp modelId="{2B226C6E-1C0D-401D-BB54-EBA4C7822824}">
      <dsp:nvSpPr>
        <dsp:cNvPr id="0" name=""/>
        <dsp:cNvSpPr/>
      </dsp:nvSpPr>
      <dsp:spPr>
        <a:xfrm>
          <a:off x="0" y="1730543"/>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431280" y="2051330"/>
          <a:ext cx="784913" cy="7841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47474" y="1730543"/>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Since containers share the same kernel, host operating systems require special care to avoid security issues from adjacent containers.</a:t>
          </a:r>
        </a:p>
      </dsp:txBody>
      <dsp:txXfrm>
        <a:off x="1647474" y="1730543"/>
        <a:ext cx="4566920" cy="1427115"/>
      </dsp:txXfrm>
    </dsp:sp>
    <dsp:sp modelId="{13E378FC-AD8B-40ED-9F28-1EE125032682}">
      <dsp:nvSpPr>
        <dsp:cNvPr id="0" name=""/>
        <dsp:cNvSpPr/>
      </dsp:nvSpPr>
      <dsp:spPr>
        <a:xfrm>
          <a:off x="0" y="3458103"/>
          <a:ext cx="6388951" cy="1425721"/>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9488BB69-A969-4C04-81BF-0D96619C6DF8}">
      <dsp:nvSpPr>
        <dsp:cNvPr id="0" name=""/>
        <dsp:cNvSpPr/>
      </dsp:nvSpPr>
      <dsp:spPr>
        <a:xfrm>
          <a:off x="431280" y="3778891"/>
          <a:ext cx="784913" cy="784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9C5A0-4189-4338-BBEE-4D3805C4D857}">
      <dsp:nvSpPr>
        <dsp:cNvPr id="0" name=""/>
        <dsp:cNvSpPr/>
      </dsp:nvSpPr>
      <dsp:spPr>
        <a:xfrm>
          <a:off x="1647474" y="3458103"/>
          <a:ext cx="4566920" cy="142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6" tIns="151036" rIns="151036" bIns="151036"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Solutions such as Docker make container management easier, but many customers still find container management more of an art than a science.</a:t>
          </a:r>
        </a:p>
      </dsp:txBody>
      <dsp:txXfrm>
        <a:off x="1647474" y="3458103"/>
        <a:ext cx="4566920" cy="1427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56D0-9D5B-4C94-B2DD-EA14D79324BC}">
      <dsp:nvSpPr>
        <dsp:cNvPr id="0" name=""/>
        <dsp:cNvSpPr/>
      </dsp:nvSpPr>
      <dsp:spPr>
        <a:xfrm>
          <a:off x="0" y="1887"/>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207650" y="155488"/>
          <a:ext cx="689322" cy="6491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104623" y="1887"/>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Essential for Agile and Scrum methodologies	</a:t>
          </a:r>
        </a:p>
      </dsp:txBody>
      <dsp:txXfrm>
        <a:off x="1104623" y="1887"/>
        <a:ext cx="4069039" cy="956384"/>
      </dsp:txXfrm>
    </dsp:sp>
    <dsp:sp modelId="{2B226C6E-1C0D-401D-BB54-EBA4C7822824}">
      <dsp:nvSpPr>
        <dsp:cNvPr id="0" name=""/>
        <dsp:cNvSpPr/>
      </dsp:nvSpPr>
      <dsp:spPr>
        <a:xfrm>
          <a:off x="0" y="1197367"/>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207650" y="1365312"/>
          <a:ext cx="689322" cy="6204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104623" y="1197367"/>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Makes software development more predictable and efficient</a:t>
          </a:r>
        </a:p>
      </dsp:txBody>
      <dsp:txXfrm>
        <a:off x="1104623" y="1197367"/>
        <a:ext cx="4069039" cy="956384"/>
      </dsp:txXfrm>
    </dsp:sp>
    <dsp:sp modelId="{4527E75C-7792-435B-ABB1-19EA8E845BAF}">
      <dsp:nvSpPr>
        <dsp:cNvPr id="0" name=""/>
        <dsp:cNvSpPr/>
      </dsp:nvSpPr>
      <dsp:spPr>
        <a:xfrm>
          <a:off x="0" y="2392848"/>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79989F3-CFFE-4788-BAB3-E8D2C9CF3BE8}">
      <dsp:nvSpPr>
        <dsp:cNvPr id="0" name=""/>
        <dsp:cNvSpPr/>
      </dsp:nvSpPr>
      <dsp:spPr>
        <a:xfrm>
          <a:off x="289306" y="2608034"/>
          <a:ext cx="526011" cy="5260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1BDBB-0730-427A-A1AB-8434CE901F5E}">
      <dsp:nvSpPr>
        <dsp:cNvPr id="0" name=""/>
        <dsp:cNvSpPr/>
      </dsp:nvSpPr>
      <dsp:spPr>
        <a:xfrm>
          <a:off x="1104623" y="2392848"/>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Checklist can be used to improve accuracy</a:t>
          </a:r>
        </a:p>
      </dsp:txBody>
      <dsp:txXfrm>
        <a:off x="1104623" y="2392848"/>
        <a:ext cx="4069039" cy="956384"/>
      </dsp:txXfrm>
    </dsp:sp>
    <dsp:sp modelId="{36F5FEC0-42D5-4E33-8943-0CE018B3E35C}">
      <dsp:nvSpPr>
        <dsp:cNvPr id="0" name=""/>
        <dsp:cNvSpPr/>
      </dsp:nvSpPr>
      <dsp:spPr>
        <a:xfrm>
          <a:off x="0" y="3588328"/>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73D64251-8BF3-406F-80AC-756FF7A34A68}">
      <dsp:nvSpPr>
        <dsp:cNvPr id="0" name=""/>
        <dsp:cNvSpPr/>
      </dsp:nvSpPr>
      <dsp:spPr>
        <a:xfrm>
          <a:off x="289306" y="3803515"/>
          <a:ext cx="526011" cy="5260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27A4A-B537-41A5-9939-ADC3F3934626}">
      <dsp:nvSpPr>
        <dsp:cNvPr id="0" name=""/>
        <dsp:cNvSpPr/>
      </dsp:nvSpPr>
      <dsp:spPr>
        <a:xfrm>
          <a:off x="1104623" y="3588328"/>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Story points, T-shirt size and Three-point estimation techniques</a:t>
          </a:r>
        </a:p>
      </dsp:txBody>
      <dsp:txXfrm>
        <a:off x="1104623" y="3588328"/>
        <a:ext cx="4069039" cy="956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56D0-9D5B-4C94-B2DD-EA14D79324BC}">
      <dsp:nvSpPr>
        <dsp:cNvPr id="0" name=""/>
        <dsp:cNvSpPr/>
      </dsp:nvSpPr>
      <dsp:spPr>
        <a:xfrm>
          <a:off x="0" y="4105"/>
          <a:ext cx="5173663" cy="87355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189593" y="144403"/>
          <a:ext cx="630237" cy="59295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009425" y="4105"/>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Predicts how long a project will take by considering best-case, worst-case and most likely scenarios</a:t>
          </a:r>
        </a:p>
      </dsp:txBody>
      <dsp:txXfrm>
        <a:off x="1009425" y="4105"/>
        <a:ext cx="4118634" cy="955450"/>
      </dsp:txXfrm>
    </dsp:sp>
    <dsp:sp modelId="{2B226C6E-1C0D-401D-BB54-EBA4C7822824}">
      <dsp:nvSpPr>
        <dsp:cNvPr id="0" name=""/>
        <dsp:cNvSpPr/>
      </dsp:nvSpPr>
      <dsp:spPr>
        <a:xfrm>
          <a:off x="0" y="1198418"/>
          <a:ext cx="5173663" cy="87355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189593" y="1351818"/>
          <a:ext cx="630237" cy="5667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009425" y="1198418"/>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Optimistic -  shortest time if everything goes fine (realistic)</a:t>
          </a:r>
        </a:p>
      </dsp:txBody>
      <dsp:txXfrm>
        <a:off x="1009425" y="1198418"/>
        <a:ext cx="4118634" cy="955450"/>
      </dsp:txXfrm>
    </dsp:sp>
    <dsp:sp modelId="{4527E75C-7792-435B-ABB1-19EA8E845BAF}">
      <dsp:nvSpPr>
        <dsp:cNvPr id="0" name=""/>
        <dsp:cNvSpPr/>
      </dsp:nvSpPr>
      <dsp:spPr>
        <a:xfrm>
          <a:off x="0" y="2392731"/>
          <a:ext cx="5173663" cy="87355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79989F3-CFFE-4788-BAB3-E8D2C9CF3BE8}">
      <dsp:nvSpPr>
        <dsp:cNvPr id="0" name=""/>
        <dsp:cNvSpPr/>
      </dsp:nvSpPr>
      <dsp:spPr>
        <a:xfrm>
          <a:off x="264250" y="2589281"/>
          <a:ext cx="480924" cy="48045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1BDBB-0730-427A-A1AB-8434CE901F5E}">
      <dsp:nvSpPr>
        <dsp:cNvPr id="0" name=""/>
        <dsp:cNvSpPr/>
      </dsp:nvSpPr>
      <dsp:spPr>
        <a:xfrm>
          <a:off x="1009425" y="2392731"/>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Most likely – expected time based on past experience</a:t>
          </a:r>
        </a:p>
      </dsp:txBody>
      <dsp:txXfrm>
        <a:off x="1009425" y="2392731"/>
        <a:ext cx="4118634" cy="955450"/>
      </dsp:txXfrm>
    </dsp:sp>
    <dsp:sp modelId="{36F5FEC0-42D5-4E33-8943-0CE018B3E35C}">
      <dsp:nvSpPr>
        <dsp:cNvPr id="0" name=""/>
        <dsp:cNvSpPr/>
      </dsp:nvSpPr>
      <dsp:spPr>
        <a:xfrm>
          <a:off x="0" y="3587044"/>
          <a:ext cx="5173663" cy="87355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73D64251-8BF3-406F-80AC-756FF7A34A68}">
      <dsp:nvSpPr>
        <dsp:cNvPr id="0" name=""/>
        <dsp:cNvSpPr/>
      </dsp:nvSpPr>
      <dsp:spPr>
        <a:xfrm>
          <a:off x="264250" y="3783594"/>
          <a:ext cx="480924" cy="48045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27A4A-B537-41A5-9939-ADC3F3934626}">
      <dsp:nvSpPr>
        <dsp:cNvPr id="0" name=""/>
        <dsp:cNvSpPr/>
      </dsp:nvSpPr>
      <dsp:spPr>
        <a:xfrm>
          <a:off x="1009425" y="3587044"/>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Pessimistic – longest time if issues and blockers </a:t>
          </a:r>
          <a:r>
            <a:rPr lang="en-US" sz="1800" kern="1200" err="1">
              <a:solidFill>
                <a:schemeClr val="bg1"/>
              </a:solidFill>
              <a:latin typeface="Rockwell" panose="02060603020205020403" pitchFamily="18" charset="0"/>
            </a:rPr>
            <a:t>apepear</a:t>
          </a:r>
          <a:endParaRPr lang="en-US" sz="1800" kern="1200">
            <a:solidFill>
              <a:schemeClr val="bg1"/>
            </a:solidFill>
            <a:latin typeface="Rockwell" panose="02060603020205020403" pitchFamily="18" charset="0"/>
          </a:endParaRPr>
        </a:p>
      </dsp:txBody>
      <dsp:txXfrm>
        <a:off x="1009425" y="3587044"/>
        <a:ext cx="4118634" cy="955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56D0-9D5B-4C94-B2DD-EA14D79324BC}">
      <dsp:nvSpPr>
        <dsp:cNvPr id="0" name=""/>
        <dsp:cNvSpPr/>
      </dsp:nvSpPr>
      <dsp:spPr>
        <a:xfrm>
          <a:off x="0" y="1887"/>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207650" y="155488"/>
          <a:ext cx="689322" cy="6491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104623" y="1887"/>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Feature – New functionality added to application</a:t>
          </a:r>
        </a:p>
      </dsp:txBody>
      <dsp:txXfrm>
        <a:off x="1104623" y="1887"/>
        <a:ext cx="4069039" cy="956384"/>
      </dsp:txXfrm>
    </dsp:sp>
    <dsp:sp modelId="{2B226C6E-1C0D-401D-BB54-EBA4C7822824}">
      <dsp:nvSpPr>
        <dsp:cNvPr id="0" name=""/>
        <dsp:cNvSpPr/>
      </dsp:nvSpPr>
      <dsp:spPr>
        <a:xfrm>
          <a:off x="0" y="1197367"/>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207650" y="1365312"/>
          <a:ext cx="689322" cy="620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104623" y="1197367"/>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MVP – Most Valuable Product  </a:t>
          </a:r>
        </a:p>
      </dsp:txBody>
      <dsp:txXfrm>
        <a:off x="1104623" y="1197367"/>
        <a:ext cx="4069039" cy="956384"/>
      </dsp:txXfrm>
    </dsp:sp>
    <dsp:sp modelId="{4527E75C-7792-435B-ABB1-19EA8E845BAF}">
      <dsp:nvSpPr>
        <dsp:cNvPr id="0" name=""/>
        <dsp:cNvSpPr/>
      </dsp:nvSpPr>
      <dsp:spPr>
        <a:xfrm>
          <a:off x="0" y="2392848"/>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79989F3-CFFE-4788-BAB3-E8D2C9CF3BE8}">
      <dsp:nvSpPr>
        <dsp:cNvPr id="0" name=""/>
        <dsp:cNvSpPr/>
      </dsp:nvSpPr>
      <dsp:spPr>
        <a:xfrm>
          <a:off x="289306" y="2608034"/>
          <a:ext cx="526011" cy="5260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1BDBB-0730-427A-A1AB-8434CE901F5E}">
      <dsp:nvSpPr>
        <dsp:cNvPr id="0" name=""/>
        <dsp:cNvSpPr/>
      </dsp:nvSpPr>
      <dsp:spPr>
        <a:xfrm>
          <a:off x="1104623" y="2392848"/>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Story – Development task from MVP</a:t>
          </a:r>
        </a:p>
      </dsp:txBody>
      <dsp:txXfrm>
        <a:off x="1104623" y="2392848"/>
        <a:ext cx="4069039" cy="956384"/>
      </dsp:txXfrm>
    </dsp:sp>
    <dsp:sp modelId="{36F5FEC0-42D5-4E33-8943-0CE018B3E35C}">
      <dsp:nvSpPr>
        <dsp:cNvPr id="0" name=""/>
        <dsp:cNvSpPr/>
      </dsp:nvSpPr>
      <dsp:spPr>
        <a:xfrm>
          <a:off x="0" y="3588328"/>
          <a:ext cx="5173663" cy="95638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73D64251-8BF3-406F-80AC-756FF7A34A68}">
      <dsp:nvSpPr>
        <dsp:cNvPr id="0" name=""/>
        <dsp:cNvSpPr/>
      </dsp:nvSpPr>
      <dsp:spPr>
        <a:xfrm>
          <a:off x="289306" y="3803515"/>
          <a:ext cx="526011" cy="5260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27A4A-B537-41A5-9939-ADC3F3934626}">
      <dsp:nvSpPr>
        <dsp:cNvPr id="0" name=""/>
        <dsp:cNvSpPr/>
      </dsp:nvSpPr>
      <dsp:spPr>
        <a:xfrm>
          <a:off x="1104623" y="3588328"/>
          <a:ext cx="4069039" cy="95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7" tIns="101217" rIns="101217" bIns="10121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Feature lead – person that is responsible for the feature</a:t>
          </a:r>
        </a:p>
      </dsp:txBody>
      <dsp:txXfrm>
        <a:off x="1104623" y="3588328"/>
        <a:ext cx="4069039" cy="956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56D0-9D5B-4C94-B2DD-EA14D79324BC}">
      <dsp:nvSpPr>
        <dsp:cNvPr id="0" name=""/>
        <dsp:cNvSpPr/>
      </dsp:nvSpPr>
      <dsp:spPr>
        <a:xfrm>
          <a:off x="0" y="2037"/>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224227" y="167900"/>
          <a:ext cx="744348" cy="701004"/>
        </a:xfrm>
        <a:prstGeom prst="rect">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192802" y="2037"/>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Spring Boot 3</a:t>
          </a:r>
        </a:p>
      </dsp:txBody>
      <dsp:txXfrm>
        <a:off x="1192802" y="2037"/>
        <a:ext cx="4073481" cy="1032729"/>
      </dsp:txXfrm>
    </dsp:sp>
    <dsp:sp modelId="{2B226C6E-1C0D-401D-BB54-EBA4C7822824}">
      <dsp:nvSpPr>
        <dsp:cNvPr id="0" name=""/>
        <dsp:cNvSpPr/>
      </dsp:nvSpPr>
      <dsp:spPr>
        <a:xfrm>
          <a:off x="0" y="1292949"/>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224227" y="1474301"/>
          <a:ext cx="744348" cy="670025"/>
        </a:xfrm>
        <a:prstGeom prst="rect">
          <a:avLst/>
        </a:prstGeom>
        <a:blipFill>
          <a:blip xmlns:r="http://schemas.openxmlformats.org/officeDocument/2006/relationships" r:embed="rId2"/>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192802" y="1292949"/>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Angular 15</a:t>
          </a:r>
        </a:p>
      </dsp:txBody>
      <dsp:txXfrm>
        <a:off x="1192802" y="1292949"/>
        <a:ext cx="4073481" cy="1032729"/>
      </dsp:txXfrm>
    </dsp:sp>
    <dsp:sp modelId="{4527E75C-7792-435B-ABB1-19EA8E845BAF}">
      <dsp:nvSpPr>
        <dsp:cNvPr id="0" name=""/>
        <dsp:cNvSpPr/>
      </dsp:nvSpPr>
      <dsp:spPr>
        <a:xfrm>
          <a:off x="0" y="2583862"/>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879989F3-CFFE-4788-BAB3-E8D2C9CF3BE8}">
      <dsp:nvSpPr>
        <dsp:cNvPr id="0" name=""/>
        <dsp:cNvSpPr/>
      </dsp:nvSpPr>
      <dsp:spPr>
        <a:xfrm>
          <a:off x="312400" y="2816226"/>
          <a:ext cx="568001" cy="568001"/>
        </a:xfrm>
        <a:prstGeom prst="rect">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1BDBB-0730-427A-A1AB-8434CE901F5E}">
      <dsp:nvSpPr>
        <dsp:cNvPr id="0" name=""/>
        <dsp:cNvSpPr/>
      </dsp:nvSpPr>
      <dsp:spPr>
        <a:xfrm>
          <a:off x="1192802" y="2583862"/>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Docker</a:t>
          </a:r>
        </a:p>
      </dsp:txBody>
      <dsp:txXfrm>
        <a:off x="1192802" y="2583862"/>
        <a:ext cx="4073481" cy="1032729"/>
      </dsp:txXfrm>
    </dsp:sp>
    <dsp:sp modelId="{36F5FEC0-42D5-4E33-8943-0CE018B3E35C}">
      <dsp:nvSpPr>
        <dsp:cNvPr id="0" name=""/>
        <dsp:cNvSpPr/>
      </dsp:nvSpPr>
      <dsp:spPr>
        <a:xfrm>
          <a:off x="0" y="3874774"/>
          <a:ext cx="5266284" cy="1032729"/>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73D64251-8BF3-406F-80AC-756FF7A34A68}">
      <dsp:nvSpPr>
        <dsp:cNvPr id="0" name=""/>
        <dsp:cNvSpPr/>
      </dsp:nvSpPr>
      <dsp:spPr>
        <a:xfrm>
          <a:off x="312400" y="4107138"/>
          <a:ext cx="568001" cy="568001"/>
        </a:xfrm>
        <a:prstGeom prst="rect">
          <a:avLst/>
        </a:prstGeom>
        <a:blipFill>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27A4A-B537-41A5-9939-ADC3F3934626}">
      <dsp:nvSpPr>
        <dsp:cNvPr id="0" name=""/>
        <dsp:cNvSpPr/>
      </dsp:nvSpPr>
      <dsp:spPr>
        <a:xfrm>
          <a:off x="1192802" y="3874774"/>
          <a:ext cx="4073481" cy="103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97" tIns="109297" rIns="109297" bIns="10929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Postgres</a:t>
          </a:r>
        </a:p>
      </dsp:txBody>
      <dsp:txXfrm>
        <a:off x="1192802" y="3874774"/>
        <a:ext cx="4073481" cy="10327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424221" y="316135"/>
          <a:ext cx="771311" cy="771311"/>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19753" y="59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Models (beans) and Repositories.</a:t>
          </a:r>
        </a:p>
      </dsp:txBody>
      <dsp:txXfrm>
        <a:off x="1619753" y="599"/>
        <a:ext cx="3646530" cy="1402383"/>
      </dsp:txXfrm>
    </dsp:sp>
    <dsp:sp modelId="{58E556D0-9D5B-4C94-B2DD-EA14D79324BC}">
      <dsp:nvSpPr>
        <dsp:cNvPr id="0" name=""/>
        <dsp:cNvSpPr/>
      </dsp:nvSpPr>
      <dsp:spPr>
        <a:xfrm>
          <a:off x="0" y="1753579"/>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433415" y="2090974"/>
          <a:ext cx="771311" cy="771311"/>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619753" y="175357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Services.</a:t>
          </a:r>
        </a:p>
      </dsp:txBody>
      <dsp:txXfrm>
        <a:off x="1619753" y="1753579"/>
        <a:ext cx="3646530" cy="1402383"/>
      </dsp:txXfrm>
    </dsp:sp>
    <dsp:sp modelId="{2B226C6E-1C0D-401D-BB54-EBA4C7822824}">
      <dsp:nvSpPr>
        <dsp:cNvPr id="0" name=""/>
        <dsp:cNvSpPr/>
      </dsp:nvSpPr>
      <dsp:spPr>
        <a:xfrm>
          <a:off x="0" y="3506558"/>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424221" y="3822095"/>
          <a:ext cx="771311" cy="771311"/>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19753" y="3506558"/>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Controllers.</a:t>
          </a:r>
        </a:p>
      </dsp:txBody>
      <dsp:txXfrm>
        <a:off x="1619753" y="3506558"/>
        <a:ext cx="3646530" cy="1402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5173663" cy="873554"/>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264250" y="200654"/>
          <a:ext cx="480924" cy="480455"/>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009425" y="4105"/>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Simple Text Oriented Message protocol</a:t>
          </a:r>
        </a:p>
      </dsp:txBody>
      <dsp:txXfrm>
        <a:off x="1009425" y="4105"/>
        <a:ext cx="4118634" cy="955450"/>
      </dsp:txXfrm>
    </dsp:sp>
    <dsp:sp modelId="{58E556D0-9D5B-4C94-B2DD-EA14D79324BC}">
      <dsp:nvSpPr>
        <dsp:cNvPr id="0" name=""/>
        <dsp:cNvSpPr/>
      </dsp:nvSpPr>
      <dsp:spPr>
        <a:xfrm>
          <a:off x="0" y="1198418"/>
          <a:ext cx="5173663" cy="873554"/>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269982" y="1408584"/>
          <a:ext cx="480924" cy="480455"/>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009425" y="1198418"/>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Allows real-time communication between clients and servers</a:t>
          </a:r>
        </a:p>
      </dsp:txBody>
      <dsp:txXfrm>
        <a:off x="1009425" y="1198418"/>
        <a:ext cx="4118634" cy="955450"/>
      </dsp:txXfrm>
    </dsp:sp>
    <dsp:sp modelId="{2B226C6E-1C0D-401D-BB54-EBA4C7822824}">
      <dsp:nvSpPr>
        <dsp:cNvPr id="0" name=""/>
        <dsp:cNvSpPr/>
      </dsp:nvSpPr>
      <dsp:spPr>
        <a:xfrm>
          <a:off x="0" y="2392731"/>
          <a:ext cx="5173663" cy="873554"/>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264250" y="2589281"/>
          <a:ext cx="480924" cy="480455"/>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009425" y="2392731"/>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Built on top of </a:t>
          </a:r>
          <a:r>
            <a:rPr lang="en-US" sz="1800" kern="1200" dirty="0" err="1">
              <a:solidFill>
                <a:schemeClr val="bg1"/>
              </a:solidFill>
              <a:latin typeface="Rockwell" panose="02060603020205020403" pitchFamily="18" charset="0"/>
            </a:rPr>
            <a:t>WebSockets</a:t>
          </a:r>
          <a:r>
            <a:rPr lang="en-US" sz="1800" kern="1200" dirty="0">
              <a:solidFill>
                <a:schemeClr val="bg1"/>
              </a:solidFill>
              <a:latin typeface="Rockwell" panose="02060603020205020403" pitchFamily="18" charset="0"/>
            </a:rPr>
            <a:t>, adding a messaging format and using simple commands to communicate</a:t>
          </a:r>
        </a:p>
      </dsp:txBody>
      <dsp:txXfrm>
        <a:off x="1009425" y="2392731"/>
        <a:ext cx="4118634" cy="955450"/>
      </dsp:txXfrm>
    </dsp:sp>
    <dsp:sp modelId="{8A24DB30-5EC7-4EF2-82B5-AC186D8D60D0}">
      <dsp:nvSpPr>
        <dsp:cNvPr id="0" name=""/>
        <dsp:cNvSpPr/>
      </dsp:nvSpPr>
      <dsp:spPr>
        <a:xfrm>
          <a:off x="0" y="3587044"/>
          <a:ext cx="5173663" cy="873554"/>
        </a:xfrm>
        <a:prstGeom prst="roundRect">
          <a:avLst>
            <a:gd name="adj" fmla="val 10000"/>
          </a:avLst>
        </a:prstGeom>
        <a:solidFill>
          <a:srgbClr val="009BE6"/>
        </a:solidFill>
        <a:ln>
          <a:noFill/>
        </a:ln>
        <a:effectLst/>
      </dsp:spPr>
      <dsp:style>
        <a:lnRef idx="0">
          <a:scrgbClr r="0" g="0" b="0"/>
        </a:lnRef>
        <a:fillRef idx="1">
          <a:scrgbClr r="0" g="0" b="0"/>
        </a:fillRef>
        <a:effectRef idx="0">
          <a:scrgbClr r="0" g="0" b="0"/>
        </a:effectRef>
        <a:fontRef idx="minor"/>
      </dsp:style>
    </dsp:sp>
    <dsp:sp modelId="{E3FE7DE8-D29F-4069-9EFE-1741936A29C2}">
      <dsp:nvSpPr>
        <dsp:cNvPr id="0" name=""/>
        <dsp:cNvSpPr/>
      </dsp:nvSpPr>
      <dsp:spPr>
        <a:xfrm>
          <a:off x="264250" y="3783594"/>
          <a:ext cx="480924" cy="480455"/>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3F9CC-5580-4AF7-BBE6-2B71A012F281}">
      <dsp:nvSpPr>
        <dsp:cNvPr id="0" name=""/>
        <dsp:cNvSpPr/>
      </dsp:nvSpPr>
      <dsp:spPr>
        <a:xfrm>
          <a:off x="1009425" y="3587044"/>
          <a:ext cx="4118634" cy="95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19" tIns="101119" rIns="101119" bIns="101119"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latin typeface="Rockwell" panose="02060603020205020403" pitchFamily="18" charset="0"/>
            </a:rPr>
            <a:t>Often used in chat apps, notifications and live data streaming</a:t>
          </a:r>
        </a:p>
      </dsp:txBody>
      <dsp:txXfrm>
        <a:off x="1009425" y="3587044"/>
        <a:ext cx="4118634" cy="955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312087" y="247585"/>
          <a:ext cx="995577" cy="9084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19753" y="59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HTML file (referenced in the component) or snippet (inline template)</a:t>
          </a:r>
        </a:p>
      </dsp:txBody>
      <dsp:txXfrm>
        <a:off x="1619753" y="599"/>
        <a:ext cx="3646530" cy="1402383"/>
      </dsp:txXfrm>
    </dsp:sp>
    <dsp:sp modelId="{58E556D0-9D5B-4C94-B2DD-EA14D79324BC}">
      <dsp:nvSpPr>
        <dsp:cNvPr id="0" name=""/>
        <dsp:cNvSpPr/>
      </dsp:nvSpPr>
      <dsp:spPr>
        <a:xfrm>
          <a:off x="0" y="1753579"/>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304486" y="1978810"/>
          <a:ext cx="1010780" cy="951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619753" y="175357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Defines the DOM of the component</a:t>
          </a:r>
        </a:p>
      </dsp:txBody>
      <dsp:txXfrm>
        <a:off x="1619753" y="1753579"/>
        <a:ext cx="3646530" cy="1402383"/>
      </dsp:txXfrm>
    </dsp:sp>
    <dsp:sp modelId="{2B226C6E-1C0D-401D-BB54-EBA4C7822824}">
      <dsp:nvSpPr>
        <dsp:cNvPr id="0" name=""/>
        <dsp:cNvSpPr/>
      </dsp:nvSpPr>
      <dsp:spPr>
        <a:xfrm>
          <a:off x="0" y="3506558"/>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304486" y="3752823"/>
          <a:ext cx="1010780" cy="909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19753" y="3506558"/>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Every component has a template</a:t>
          </a:r>
        </a:p>
      </dsp:txBody>
      <dsp:txXfrm>
        <a:off x="1619753" y="3506558"/>
        <a:ext cx="3646530" cy="14023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B91CE-767A-4C25-820A-48DED7ED6B80}">
      <dsp:nvSpPr>
        <dsp:cNvPr id="0" name=""/>
        <dsp:cNvSpPr/>
      </dsp:nvSpPr>
      <dsp:spPr>
        <a:xfrm>
          <a:off x="0" y="0"/>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F3290F57-D739-410E-91EB-FA4CDC739AC0}">
      <dsp:nvSpPr>
        <dsp:cNvPr id="0" name=""/>
        <dsp:cNvSpPr/>
      </dsp:nvSpPr>
      <dsp:spPr>
        <a:xfrm>
          <a:off x="312087" y="247585"/>
          <a:ext cx="995577" cy="9084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FB7F-4DC1-475B-B162-177F8A1762DE}">
      <dsp:nvSpPr>
        <dsp:cNvPr id="0" name=""/>
        <dsp:cNvSpPr/>
      </dsp:nvSpPr>
      <dsp:spPr>
        <a:xfrm>
          <a:off x="1619753" y="59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Class that extends the behavior of components</a:t>
          </a:r>
        </a:p>
      </dsp:txBody>
      <dsp:txXfrm>
        <a:off x="1619753" y="599"/>
        <a:ext cx="3646530" cy="1402383"/>
      </dsp:txXfrm>
    </dsp:sp>
    <dsp:sp modelId="{58E556D0-9D5B-4C94-B2DD-EA14D79324BC}">
      <dsp:nvSpPr>
        <dsp:cNvPr id="0" name=""/>
        <dsp:cNvSpPr/>
      </dsp:nvSpPr>
      <dsp:spPr>
        <a:xfrm>
          <a:off x="0" y="1753579"/>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AF1CFD5D-3A96-4BA5-9639-43F38353F9C2}">
      <dsp:nvSpPr>
        <dsp:cNvPr id="0" name=""/>
        <dsp:cNvSpPr/>
      </dsp:nvSpPr>
      <dsp:spPr>
        <a:xfrm>
          <a:off x="304486" y="1978810"/>
          <a:ext cx="1010780" cy="951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D7C27-FBFA-4A2D-B672-A15277E42032}">
      <dsp:nvSpPr>
        <dsp:cNvPr id="0" name=""/>
        <dsp:cNvSpPr/>
      </dsp:nvSpPr>
      <dsp:spPr>
        <a:xfrm>
          <a:off x="1619753" y="1753579"/>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Can manipulate the DOM, apply styles, handle events</a:t>
          </a:r>
        </a:p>
      </dsp:txBody>
      <dsp:txXfrm>
        <a:off x="1619753" y="1753579"/>
        <a:ext cx="3646530" cy="1402383"/>
      </dsp:txXfrm>
    </dsp:sp>
    <dsp:sp modelId="{2B226C6E-1C0D-401D-BB54-EBA4C7822824}">
      <dsp:nvSpPr>
        <dsp:cNvPr id="0" name=""/>
        <dsp:cNvSpPr/>
      </dsp:nvSpPr>
      <dsp:spPr>
        <a:xfrm>
          <a:off x="0" y="3506558"/>
          <a:ext cx="5266284" cy="1402383"/>
        </a:xfrm>
        <a:prstGeom prst="roundRect">
          <a:avLst>
            <a:gd name="adj" fmla="val 10000"/>
          </a:avLst>
        </a:prstGeom>
        <a:solidFill>
          <a:srgbClr val="089DE5"/>
        </a:solidFill>
        <a:ln>
          <a:noFill/>
        </a:ln>
        <a:effectLst/>
      </dsp:spPr>
      <dsp:style>
        <a:lnRef idx="0">
          <a:scrgbClr r="0" g="0" b="0"/>
        </a:lnRef>
        <a:fillRef idx="1">
          <a:scrgbClr r="0" g="0" b="0"/>
        </a:fillRef>
        <a:effectRef idx="0">
          <a:scrgbClr r="0" g="0" b="0"/>
        </a:effectRef>
        <a:fontRef idx="minor"/>
      </dsp:style>
    </dsp:sp>
    <dsp:sp modelId="{88AA805C-8D9D-4CAD-ABEA-D34F23E09AE9}">
      <dsp:nvSpPr>
        <dsp:cNvPr id="0" name=""/>
        <dsp:cNvSpPr/>
      </dsp:nvSpPr>
      <dsp:spPr>
        <a:xfrm>
          <a:off x="304486" y="3752823"/>
          <a:ext cx="1010780" cy="909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C409D-BD02-4F10-8962-4C0A30999A86}">
      <dsp:nvSpPr>
        <dsp:cNvPr id="0" name=""/>
        <dsp:cNvSpPr/>
      </dsp:nvSpPr>
      <dsp:spPr>
        <a:xfrm>
          <a:off x="1619753" y="3506558"/>
          <a:ext cx="3646530" cy="140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419" tIns="148419" rIns="148419" bIns="148419"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Rockwell" panose="02060603020205020403" pitchFamily="18" charset="0"/>
            </a:rPr>
            <a:t>Does not have a template</a:t>
          </a:r>
        </a:p>
      </dsp:txBody>
      <dsp:txXfrm>
        <a:off x="1619753" y="3506558"/>
        <a:ext cx="3646530" cy="14023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AE845206-9D4B-4268-8A29-9556DF4E2290}"/>
              </a:ext>
            </a:extLst>
          </p:cNvPr>
          <p:cNvSpPr>
            <a:spLocks noGrp="1"/>
          </p:cNvSpPr>
          <p:nvPr>
            <p:ph type="dt" idx="1"/>
          </p:nvPr>
        </p:nvSpPr>
        <p:spPr>
          <a:xfrm>
            <a:off x="4760535" y="8752305"/>
            <a:ext cx="159259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09 March 2025</a:t>
            </a:fld>
            <a:endParaRPr lang="en-GB" sz="800"/>
          </a:p>
        </p:txBody>
      </p:sp>
      <p:sp>
        <p:nvSpPr>
          <p:cNvPr id="11" name="Slide Number Placeholder 9">
            <a:extLst>
              <a:ext uri="{FF2B5EF4-FFF2-40B4-BE49-F238E27FC236}">
                <a16:creationId xmlns:a16="http://schemas.microsoft.com/office/drawing/2014/main" id="{DF349B49-B9DF-4BAC-A781-810C4D36F493}"/>
              </a:ext>
            </a:extLst>
          </p:cNvPr>
          <p:cNvSpPr>
            <a:spLocks noGrp="1"/>
          </p:cNvSpPr>
          <p:nvPr>
            <p:ph type="sldNum" sz="quarter" idx="3"/>
          </p:nvPr>
        </p:nvSpPr>
        <p:spPr>
          <a:xfrm>
            <a:off x="4760535" y="8570490"/>
            <a:ext cx="159259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a:p>
        </p:txBody>
      </p:sp>
      <p:sp>
        <p:nvSpPr>
          <p:cNvPr id="12" name="Footer Placeholder 10">
            <a:extLst>
              <a:ext uri="{FF2B5EF4-FFF2-40B4-BE49-F238E27FC236}">
                <a16:creationId xmlns:a16="http://schemas.microsoft.com/office/drawing/2014/main" id="{4B53B10D-D604-4E2D-B18E-A2B8163CC1E4}"/>
              </a:ext>
            </a:extLst>
          </p:cNvPr>
          <p:cNvSpPr>
            <a:spLocks noGrp="1"/>
          </p:cNvSpPr>
          <p:nvPr>
            <p:ph type="ftr" sz="quarter" idx="2"/>
          </p:nvPr>
        </p:nvSpPr>
        <p:spPr>
          <a:xfrm>
            <a:off x="446366" y="8752305"/>
            <a:ext cx="4308538" cy="152702"/>
          </a:xfrm>
          <a:prstGeom prst="rect">
            <a:avLst/>
          </a:prstGeom>
        </p:spPr>
        <p:txBody>
          <a:bodyPr vert="horz" lIns="0" tIns="0" rIns="0" bIns="0" rtlCol="0" anchor="t" anchorCtr="0"/>
          <a:lstStyle>
            <a:lvl1pPr algn="l">
              <a:defRPr sz="800">
                <a:latin typeface="+mn-lt"/>
              </a:defRPr>
            </a:lvl1pPr>
          </a:lstStyle>
          <a:p>
            <a:endParaRPr lang="en-GB" sz="800"/>
          </a:p>
        </p:txBody>
      </p:sp>
      <p:sp>
        <p:nvSpPr>
          <p:cNvPr id="13" name="Header Placeholder 12">
            <a:extLst>
              <a:ext uri="{FF2B5EF4-FFF2-40B4-BE49-F238E27FC236}">
                <a16:creationId xmlns:a16="http://schemas.microsoft.com/office/drawing/2014/main" id="{0225AF11-4B47-41F0-B130-3DC91DD63C44}"/>
              </a:ext>
            </a:extLst>
          </p:cNvPr>
          <p:cNvSpPr>
            <a:spLocks noGrp="1"/>
          </p:cNvSpPr>
          <p:nvPr>
            <p:ph type="hdr" sz="quarter"/>
          </p:nvPr>
        </p:nvSpPr>
        <p:spPr>
          <a:xfrm>
            <a:off x="446366" y="8570490"/>
            <a:ext cx="4308538" cy="152702"/>
          </a:xfrm>
          <a:prstGeom prst="rect">
            <a:avLst/>
          </a:prstGeom>
        </p:spPr>
        <p:txBody>
          <a:bodyPr vert="horz" lIns="0" tIns="0" rIns="0" bIns="0" rtlCol="0" anchor="t" anchorCtr="0"/>
          <a:lstStyle>
            <a:lvl1pPr algn="l">
              <a:defRPr sz="800">
                <a:latin typeface="+mn-lt"/>
              </a:defRPr>
            </a:lvl1pPr>
          </a:lstStyle>
          <a:p>
            <a:endParaRPr lang="en-GB" sz="800"/>
          </a:p>
        </p:txBody>
      </p:sp>
      <p:pic>
        <p:nvPicPr>
          <p:cNvPr id="6" name="Graphic 5">
            <a:extLst>
              <a:ext uri="{FF2B5EF4-FFF2-40B4-BE49-F238E27FC236}">
                <a16:creationId xmlns:a16="http://schemas.microsoft.com/office/drawing/2014/main" id="{D79B6ABE-A9E9-4E0E-A047-1DF52B239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3505" y="419585"/>
            <a:ext cx="809625" cy="114300"/>
          </a:xfrm>
          <a:prstGeom prst="rect">
            <a:avLst/>
          </a:prstGeom>
        </p:spPr>
      </p:pic>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Notes Placeholder 7">
            <a:extLst>
              <a:ext uri="{FF2B5EF4-FFF2-40B4-BE49-F238E27FC236}">
                <a16:creationId xmlns:a16="http://schemas.microsoft.com/office/drawing/2014/main" id="{ED603FBB-C012-44F8-8D4E-1E5BCC6355E2}"/>
              </a:ext>
            </a:extLst>
          </p:cNvPr>
          <p:cNvSpPr>
            <a:spLocks noGrp="1"/>
          </p:cNvSpPr>
          <p:nvPr>
            <p:ph type="body" sz="quarter" idx="3"/>
          </p:nvPr>
        </p:nvSpPr>
        <p:spPr>
          <a:xfrm>
            <a:off x="360000" y="5314247"/>
            <a:ext cx="6138000" cy="311094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Slide Image Placeholder 11">
            <a:extLst>
              <a:ext uri="{FF2B5EF4-FFF2-40B4-BE49-F238E27FC236}">
                <a16:creationId xmlns:a16="http://schemas.microsoft.com/office/drawing/2014/main" id="{CE09EA81-6923-4332-8C9E-30AE045AFB69}"/>
              </a:ext>
            </a:extLst>
          </p:cNvPr>
          <p:cNvSpPr>
            <a:spLocks noGrp="1" noRot="1" noChangeAspect="1"/>
          </p:cNvSpPr>
          <p:nvPr>
            <p:ph type="sldImg" idx="2"/>
          </p:nvPr>
        </p:nvSpPr>
        <p:spPr>
          <a:xfrm>
            <a:off x="360000" y="1479581"/>
            <a:ext cx="6138000" cy="3452479"/>
          </a:xfrm>
          <a:prstGeom prst="rect">
            <a:avLst/>
          </a:prstGeom>
          <a:noFill/>
          <a:ln w="12700">
            <a:solidFill>
              <a:prstClr val="black"/>
            </a:solidFill>
          </a:ln>
        </p:spPr>
        <p:txBody>
          <a:bodyPr vert="horz" lIns="91440" tIns="45720" rIns="91440" bIns="45720" rtlCol="0" anchor="ctr"/>
          <a:lstStyle/>
          <a:p>
            <a:endParaRPr lang="en-GB"/>
          </a:p>
        </p:txBody>
      </p:sp>
      <p:sp>
        <p:nvSpPr>
          <p:cNvPr id="17" name="Date Placeholder 8">
            <a:extLst>
              <a:ext uri="{FF2B5EF4-FFF2-40B4-BE49-F238E27FC236}">
                <a16:creationId xmlns:a16="http://schemas.microsoft.com/office/drawing/2014/main" id="{8EBAC05E-8F24-4752-8343-003B6B511FCA}"/>
              </a:ext>
            </a:extLst>
          </p:cNvPr>
          <p:cNvSpPr>
            <a:spLocks noGrp="1"/>
          </p:cNvSpPr>
          <p:nvPr>
            <p:ph type="dt" idx="1"/>
          </p:nvPr>
        </p:nvSpPr>
        <p:spPr>
          <a:xfrm>
            <a:off x="4760535" y="8752305"/>
            <a:ext cx="173746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09 March 2025</a:t>
            </a:fld>
            <a:endParaRPr lang="en-GB" sz="800"/>
          </a:p>
        </p:txBody>
      </p:sp>
      <p:sp>
        <p:nvSpPr>
          <p:cNvPr id="18" name="Slide Number Placeholder 9">
            <a:extLst>
              <a:ext uri="{FF2B5EF4-FFF2-40B4-BE49-F238E27FC236}">
                <a16:creationId xmlns:a16="http://schemas.microsoft.com/office/drawing/2014/main" id="{1D693BA3-BE27-457C-84EF-2CE89AE4DBD9}"/>
              </a:ext>
            </a:extLst>
          </p:cNvPr>
          <p:cNvSpPr>
            <a:spLocks noGrp="1"/>
          </p:cNvSpPr>
          <p:nvPr>
            <p:ph type="sldNum" sz="quarter" idx="5"/>
          </p:nvPr>
        </p:nvSpPr>
        <p:spPr>
          <a:xfrm>
            <a:off x="4760535" y="8570490"/>
            <a:ext cx="173746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a:p>
        </p:txBody>
      </p:sp>
      <p:sp>
        <p:nvSpPr>
          <p:cNvPr id="19" name="Footer Placeholder 10">
            <a:extLst>
              <a:ext uri="{FF2B5EF4-FFF2-40B4-BE49-F238E27FC236}">
                <a16:creationId xmlns:a16="http://schemas.microsoft.com/office/drawing/2014/main" id="{F71DC945-9758-4703-A041-B00CC90596BD}"/>
              </a:ext>
            </a:extLst>
          </p:cNvPr>
          <p:cNvSpPr>
            <a:spLocks noGrp="1"/>
          </p:cNvSpPr>
          <p:nvPr>
            <p:ph type="ftr" sz="quarter" idx="4"/>
          </p:nvPr>
        </p:nvSpPr>
        <p:spPr>
          <a:xfrm>
            <a:off x="353656" y="8752305"/>
            <a:ext cx="4401248" cy="152702"/>
          </a:xfrm>
          <a:prstGeom prst="rect">
            <a:avLst/>
          </a:prstGeom>
        </p:spPr>
        <p:txBody>
          <a:bodyPr vert="horz" lIns="0" tIns="0" rIns="0" bIns="0" rtlCol="0" anchor="t" anchorCtr="0"/>
          <a:lstStyle>
            <a:lvl1pPr algn="l">
              <a:defRPr sz="800">
                <a:latin typeface="+mn-lt"/>
              </a:defRPr>
            </a:lvl1pPr>
          </a:lstStyle>
          <a:p>
            <a:endParaRPr lang="en-GB" sz="800"/>
          </a:p>
        </p:txBody>
      </p:sp>
      <p:sp>
        <p:nvSpPr>
          <p:cNvPr id="20" name="Header Placeholder 12">
            <a:extLst>
              <a:ext uri="{FF2B5EF4-FFF2-40B4-BE49-F238E27FC236}">
                <a16:creationId xmlns:a16="http://schemas.microsoft.com/office/drawing/2014/main" id="{9AA08409-7D69-4F6B-8F0E-3BF399AD47EE}"/>
              </a:ext>
            </a:extLst>
          </p:cNvPr>
          <p:cNvSpPr>
            <a:spLocks noGrp="1"/>
          </p:cNvSpPr>
          <p:nvPr>
            <p:ph type="hdr" sz="quarter"/>
          </p:nvPr>
        </p:nvSpPr>
        <p:spPr>
          <a:xfrm>
            <a:off x="353656" y="8570490"/>
            <a:ext cx="4401248" cy="152702"/>
          </a:xfrm>
          <a:prstGeom prst="rect">
            <a:avLst/>
          </a:prstGeom>
        </p:spPr>
        <p:txBody>
          <a:bodyPr vert="horz" lIns="0" tIns="0" rIns="0" bIns="0" rtlCol="0" anchor="t" anchorCtr="0"/>
          <a:lstStyle>
            <a:lvl1pPr algn="l">
              <a:defRPr sz="800">
                <a:latin typeface="+mn-lt"/>
              </a:defRPr>
            </a:lvl1pPr>
          </a:lstStyle>
          <a:p>
            <a:endParaRPr lang="en-GB" sz="80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1pPr>
    <a:lvl2pPr marL="1800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3600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5400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7200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pPr algn="just"/>
            <a:r>
              <a:rPr lang="en-GB"/>
              <a:t>Over the years, we have become increasingly specialised in the areas to which we deliver our products. </a:t>
            </a:r>
            <a:endParaRPr lang="en-US"/>
          </a:p>
          <a:p>
            <a:pPr algn="just"/>
            <a:r>
              <a:rPr lang="en-GB"/>
              <a:t>Our IT solutions are used in defence, by the police, in hospitals, in the care sector, at libraries, in the utility sector and in the financial sector. Critical functions in society depend on our IT systems, which inspires and obliges us to continually develop and improve our business, our employees and our products. We have soldiers, nurses, social service workers and librarians employed as specialists. They know the users, their work routines, technical jargon and needs. They know what is required to overcome sector-specific challenges.</a:t>
            </a:r>
            <a:endParaRPr lang="en-US">
              <a:ea typeface="Roboto"/>
              <a:cs typeface="Roboto"/>
            </a:endParaRPr>
          </a:p>
          <a:p>
            <a:br>
              <a:rPr lang="en-GB">
                <a:cs typeface="+mn-lt"/>
              </a:rPr>
            </a:br>
            <a:br>
              <a:rPr lang="en-GB">
                <a:cs typeface="+mn-lt"/>
              </a:rPr>
            </a:br>
            <a:r>
              <a:rPr lang="en-GB"/>
              <a:t>DEF: Command and control, Situational awareness, Interoperability, Electronic warfare</a:t>
            </a:r>
            <a:br>
              <a:rPr lang="en-GB">
                <a:cs typeface="+mn-lt"/>
              </a:rPr>
            </a:br>
            <a:r>
              <a:rPr lang="en-GB"/>
              <a:t>HC: Electronic medical record, Patient and service flow, Community care record, Telemedicine</a:t>
            </a:r>
            <a:br>
              <a:rPr lang="en-GB">
                <a:cs typeface="+mn-lt"/>
              </a:rPr>
            </a:br>
            <a:r>
              <a:rPr lang="en-GB"/>
              <a:t>DT: The public sector, The finance sector, Logistics and transport, Agriculture</a:t>
            </a:r>
            <a:br>
              <a:rPr lang="en-GB">
                <a:cs typeface="+mn-lt"/>
              </a:rPr>
            </a:br>
            <a:r>
              <a:rPr lang="en-GB"/>
              <a:t>Security: Classified solutions, Cyber security, Control room and mobility, Preparedness management</a:t>
            </a:r>
            <a:br>
              <a:rPr lang="en-GB">
                <a:cs typeface="+mn-lt"/>
              </a:rPr>
            </a:br>
            <a:r>
              <a:rPr lang="en-GB"/>
              <a:t>LL: Libraries, Joint Library System, Educational solutions, Educational institutions</a:t>
            </a:r>
            <a:br>
              <a:rPr lang="en-GB">
                <a:cs typeface="+mn-lt"/>
              </a:rPr>
            </a:br>
            <a:r>
              <a:rPr lang="en-GB"/>
              <a:t>Renewables: The energy sector, Wind farm solution, Water energy solution</a:t>
            </a:r>
            <a:endParaRPr lang="en-DK">
              <a:ea typeface="Roboto"/>
              <a:cs typeface="Roboto"/>
            </a:endParaRPr>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sz="800"/>
          </a:p>
        </p:txBody>
      </p:sp>
    </p:spTree>
    <p:extLst>
      <p:ext uri="{BB962C8B-B14F-4D97-AF65-F5344CB8AC3E}">
        <p14:creationId xmlns:p14="http://schemas.microsoft.com/office/powerpoint/2010/main" val="2700326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67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16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US"/>
              <a:t>Din </a:t>
            </a:r>
            <a:r>
              <a:rPr lang="en-US" err="1"/>
              <a:t>albastru</a:t>
            </a:r>
            <a:r>
              <a:rPr lang="en-US"/>
              <a:t> in </a:t>
            </a:r>
            <a:r>
              <a:rPr lang="en-US" err="1"/>
              <a:t>alb</a:t>
            </a:r>
            <a:endParaRPr lang="en-US"/>
          </a:p>
        </p:txBody>
      </p:sp>
      <p:sp>
        <p:nvSpPr>
          <p:cNvPr id="4" name="Slide Number Placeholder 3"/>
          <p:cNvSpPr>
            <a:spLocks noGrp="1"/>
          </p:cNvSpPr>
          <p:nvPr>
            <p:ph type="sldNum" sz="quarter" idx="5"/>
          </p:nvPr>
        </p:nvSpPr>
        <p:spPr/>
        <p:txBody>
          <a:bodyPr/>
          <a:lstStyle/>
          <a:p>
            <a:fld id="{A5CC2000-EE85-42BE-934A-2EE23B02F7E7}" type="slidenum">
              <a:rPr lang="en-US" smtClean="0"/>
              <a:t>42</a:t>
            </a:fld>
            <a:endParaRPr lang="en-US"/>
          </a:p>
        </p:txBody>
      </p:sp>
    </p:spTree>
    <p:extLst>
      <p:ext uri="{BB962C8B-B14F-4D97-AF65-F5344CB8AC3E}">
        <p14:creationId xmlns:p14="http://schemas.microsoft.com/office/powerpoint/2010/main" val="3217101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US" err="1"/>
              <a:t>Casute</a:t>
            </a:r>
            <a:r>
              <a:rPr lang="en-US"/>
              <a:t> </a:t>
            </a:r>
            <a:r>
              <a:rPr lang="en-US" err="1"/>
              <a:t>mai</a:t>
            </a:r>
            <a:r>
              <a:rPr lang="en-US"/>
              <a:t> </a:t>
            </a:r>
            <a:r>
              <a:rPr lang="en-US" err="1"/>
              <a:t>mici</a:t>
            </a:r>
            <a:endParaRPr lang="en-US"/>
          </a:p>
        </p:txBody>
      </p:sp>
      <p:sp>
        <p:nvSpPr>
          <p:cNvPr id="4" name="Slide Number Placeholder 3"/>
          <p:cNvSpPr>
            <a:spLocks noGrp="1"/>
          </p:cNvSpPr>
          <p:nvPr>
            <p:ph type="sldNum" sz="quarter" idx="5"/>
          </p:nvPr>
        </p:nvSpPr>
        <p:spPr/>
        <p:txBody>
          <a:bodyPr/>
          <a:lstStyle/>
          <a:p>
            <a:fld id="{A5CC2000-EE85-42BE-934A-2EE23B02F7E7}" type="slidenum">
              <a:rPr lang="en-US" smtClean="0"/>
              <a:t>56</a:t>
            </a:fld>
            <a:endParaRPr lang="en-US"/>
          </a:p>
        </p:txBody>
      </p:sp>
    </p:spTree>
    <p:extLst>
      <p:ext uri="{BB962C8B-B14F-4D97-AF65-F5344CB8AC3E}">
        <p14:creationId xmlns:p14="http://schemas.microsoft.com/office/powerpoint/2010/main" val="415361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US" err="1"/>
              <a:t>Schimbat</a:t>
            </a:r>
            <a:r>
              <a:rPr lang="en-US"/>
              <a:t> case</a:t>
            </a:r>
          </a:p>
        </p:txBody>
      </p:sp>
      <p:sp>
        <p:nvSpPr>
          <p:cNvPr id="4" name="Slide Number Placeholder 3"/>
          <p:cNvSpPr>
            <a:spLocks noGrp="1"/>
          </p:cNvSpPr>
          <p:nvPr>
            <p:ph type="sldNum" sz="quarter" idx="5"/>
          </p:nvPr>
        </p:nvSpPr>
        <p:spPr/>
        <p:txBody>
          <a:bodyPr/>
          <a:lstStyle/>
          <a:p>
            <a:fld id="{A5CC2000-EE85-42BE-934A-2EE23B02F7E7}" type="slidenum">
              <a:rPr lang="en-US" smtClean="0"/>
              <a:t>60</a:t>
            </a:fld>
            <a:endParaRPr lang="en-US"/>
          </a:p>
        </p:txBody>
      </p:sp>
    </p:spTree>
    <p:extLst>
      <p:ext uri="{BB962C8B-B14F-4D97-AF65-F5344CB8AC3E}">
        <p14:creationId xmlns:p14="http://schemas.microsoft.com/office/powerpoint/2010/main" val="282410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6CFAD1-D197-4A88-B173-A6412E995EE5}" type="slidenum">
              <a:rPr lang="en-GB" smtClean="0"/>
              <a:pPr/>
              <a:t>85</a:t>
            </a:fld>
            <a:endParaRPr lang="en-GB" sz="800"/>
          </a:p>
        </p:txBody>
      </p:sp>
    </p:spTree>
    <p:extLst>
      <p:ext uri="{BB962C8B-B14F-4D97-AF65-F5344CB8AC3E}">
        <p14:creationId xmlns:p14="http://schemas.microsoft.com/office/powerpoint/2010/main" val="271844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pPr algn="just"/>
            <a:r>
              <a:rPr lang="en-GB"/>
              <a:t>Systematic is continually striving to make a positive difference to society. Our contribution consists of exceptional software that creates more opportunities and better lives for everyone. This is what we do and what 1,100 employees in 11 countries take pride in doing through their commitment and attention to detail. </a:t>
            </a:r>
            <a:endParaRPr lang="en-US"/>
          </a:p>
          <a:p>
            <a:endParaRPr lang="en-DK">
              <a:ea typeface="Roboto"/>
              <a:cs typeface="Roboto"/>
            </a:endParaRPr>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sz="800"/>
          </a:p>
        </p:txBody>
      </p:sp>
    </p:spTree>
    <p:extLst>
      <p:ext uri="{BB962C8B-B14F-4D97-AF65-F5344CB8AC3E}">
        <p14:creationId xmlns:p14="http://schemas.microsoft.com/office/powerpoint/2010/main" val="71163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US" dirty="0"/>
              <a:t>People are the single most important part of Systematic. We are a uniquely social company, and we sincerely enjoy spending time together. Professionally and personally.</a:t>
            </a:r>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sz="800"/>
          </a:p>
        </p:txBody>
      </p:sp>
    </p:spTree>
    <p:extLst>
      <p:ext uri="{BB962C8B-B14F-4D97-AF65-F5344CB8AC3E}">
        <p14:creationId xmlns:p14="http://schemas.microsoft.com/office/powerpoint/2010/main" val="159194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GB" err="1"/>
              <a:t>Introducerea</a:t>
            </a:r>
            <a:r>
              <a:rPr lang="en-GB"/>
              <a:t> </a:t>
            </a:r>
            <a:r>
              <a:rPr lang="en-GB" err="1"/>
              <a:t>noastra</a:t>
            </a:r>
            <a:r>
              <a:rPr lang="en-GB"/>
              <a:t>:</a:t>
            </a:r>
          </a:p>
          <a:p>
            <a:r>
              <a:rPr lang="en-GB" err="1"/>
              <a:t>Experienta</a:t>
            </a:r>
            <a:r>
              <a:rPr lang="en-GB"/>
              <a:t> internship-</a:t>
            </a:r>
            <a:r>
              <a:rPr lang="en-GB" err="1"/>
              <a:t>ului</a:t>
            </a:r>
            <a:r>
              <a:rPr lang="en-GB"/>
              <a:t>, mx estimates </a:t>
            </a:r>
            <a:r>
              <a:rPr lang="en-GB" err="1"/>
              <a:t>si</a:t>
            </a:r>
            <a:r>
              <a:rPr lang="en-GB"/>
              <a:t> Systematic</a:t>
            </a:r>
          </a:p>
          <a:p>
            <a:r>
              <a:rPr lang="en-GB" err="1"/>
              <a:t>Experienta</a:t>
            </a:r>
            <a:r>
              <a:rPr lang="en-GB"/>
              <a:t> </a:t>
            </a:r>
            <a:r>
              <a:rPr lang="en-GB" err="1"/>
              <a:t>mentoratului</a:t>
            </a:r>
            <a:r>
              <a:rPr lang="en-GB"/>
              <a:t>, </a:t>
            </a:r>
            <a:r>
              <a:rPr lang="en-GB" err="1"/>
              <a:t>experienta</a:t>
            </a:r>
            <a:r>
              <a:rPr lang="en-GB"/>
              <a:t> Systematic</a:t>
            </a:r>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sz="800"/>
          </a:p>
        </p:txBody>
      </p:sp>
    </p:spTree>
    <p:extLst>
      <p:ext uri="{BB962C8B-B14F-4D97-AF65-F5344CB8AC3E}">
        <p14:creationId xmlns:p14="http://schemas.microsoft.com/office/powerpoint/2010/main" val="30508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GB" err="1"/>
              <a:t>Explicare</a:t>
            </a:r>
            <a:r>
              <a:rPr lang="en-GB"/>
              <a:t> context </a:t>
            </a:r>
            <a:r>
              <a:rPr lang="en-GB" err="1"/>
              <a:t>si</a:t>
            </a:r>
            <a:r>
              <a:rPr lang="en-GB"/>
              <a:t> business logic</a:t>
            </a:r>
          </a:p>
        </p:txBody>
      </p:sp>
      <p:sp>
        <p:nvSpPr>
          <p:cNvPr id="4" name="Slide Number Placeholder 3"/>
          <p:cNvSpPr>
            <a:spLocks noGrp="1"/>
          </p:cNvSpPr>
          <p:nvPr>
            <p:ph type="sldNum" sz="quarter" idx="5"/>
          </p:nvPr>
        </p:nvSpPr>
        <p:spPr/>
        <p:txBody>
          <a:bodyPr/>
          <a:lstStyle/>
          <a:p>
            <a:fld id="{A16CFAD1-D197-4A88-B173-A6412E995EE5}" type="slidenum">
              <a:rPr lang="en-GB" smtClean="0"/>
              <a:pPr/>
              <a:t>13</a:t>
            </a:fld>
            <a:endParaRPr lang="en-GB" sz="800"/>
          </a:p>
        </p:txBody>
      </p:sp>
    </p:spTree>
    <p:extLst>
      <p:ext uri="{BB962C8B-B14F-4D97-AF65-F5344CB8AC3E}">
        <p14:creationId xmlns:p14="http://schemas.microsoft.com/office/powerpoint/2010/main" val="155724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err="1"/>
              <a:t>Explicare</a:t>
            </a:r>
            <a:r>
              <a:rPr lang="en-GB"/>
              <a:t> context </a:t>
            </a:r>
            <a:r>
              <a:rPr lang="en-GB" err="1"/>
              <a:t>si</a:t>
            </a:r>
            <a:r>
              <a:rPr lang="en-GB"/>
              <a:t> business logic</a:t>
            </a:r>
          </a:p>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14</a:t>
            </a:fld>
            <a:endParaRPr lang="en-GB" sz="800"/>
          </a:p>
        </p:txBody>
      </p:sp>
    </p:spTree>
    <p:extLst>
      <p:ext uri="{BB962C8B-B14F-4D97-AF65-F5344CB8AC3E}">
        <p14:creationId xmlns:p14="http://schemas.microsoft.com/office/powerpoint/2010/main" val="380225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GB"/>
              <a:t>Slide </a:t>
            </a:r>
            <a:r>
              <a:rPr lang="en-GB" err="1"/>
              <a:t>gol</a:t>
            </a:r>
            <a:r>
              <a:rPr lang="en-GB"/>
              <a:t> </a:t>
            </a:r>
            <a:r>
              <a:rPr lang="en-GB" err="1"/>
              <a:t>dar</a:t>
            </a:r>
            <a:r>
              <a:rPr lang="en-GB"/>
              <a:t> il </a:t>
            </a:r>
            <a:r>
              <a:rPr lang="en-GB" err="1"/>
              <a:t>vom</a:t>
            </a:r>
            <a:r>
              <a:rPr lang="en-GB"/>
              <a:t> complete cu </a:t>
            </a:r>
            <a:r>
              <a:rPr lang="en-GB" err="1"/>
              <a:t>ei</a:t>
            </a:r>
            <a:r>
              <a:rPr lang="en-GB"/>
              <a:t>:</a:t>
            </a:r>
          </a:p>
          <a:p>
            <a:r>
              <a:rPr lang="en-GB" err="1"/>
              <a:t>Vor</a:t>
            </a:r>
            <a:r>
              <a:rPr lang="en-GB"/>
              <a:t> allege o </a:t>
            </a:r>
            <a:r>
              <a:rPr lang="en-GB" err="1"/>
              <a:t>tema</a:t>
            </a:r>
            <a:r>
              <a:rPr lang="en-GB"/>
              <a:t> (</a:t>
            </a:r>
            <a:r>
              <a:rPr lang="en-GB" err="1"/>
              <a:t>va</a:t>
            </a:r>
            <a:r>
              <a:rPr lang="en-GB"/>
              <a:t> fi </a:t>
            </a:r>
            <a:r>
              <a:rPr lang="en-GB" err="1"/>
              <a:t>titlu</a:t>
            </a:r>
            <a:r>
              <a:rPr lang="en-GB"/>
              <a:t>)</a:t>
            </a:r>
          </a:p>
          <a:p>
            <a:r>
              <a:rPr lang="en-GB"/>
              <a:t>Pe </a:t>
            </a:r>
            <a:r>
              <a:rPr lang="en-GB" err="1"/>
              <a:t>baza</a:t>
            </a:r>
            <a:r>
              <a:rPr lang="en-GB"/>
              <a:t> </a:t>
            </a:r>
            <a:r>
              <a:rPr lang="en-GB" err="1"/>
              <a:t>temei</a:t>
            </a:r>
            <a:r>
              <a:rPr lang="en-GB"/>
              <a:t>, </a:t>
            </a:r>
            <a:r>
              <a:rPr lang="en-GB" err="1"/>
              <a:t>vom</a:t>
            </a:r>
            <a:r>
              <a:rPr lang="en-GB"/>
              <a:t> </a:t>
            </a:r>
            <a:r>
              <a:rPr lang="en-GB" err="1"/>
              <a:t>crea</a:t>
            </a:r>
            <a:r>
              <a:rPr lang="en-GB"/>
              <a:t> </a:t>
            </a:r>
            <a:r>
              <a:rPr lang="en-GB" err="1"/>
              <a:t>doua</a:t>
            </a:r>
            <a:r>
              <a:rPr lang="en-GB"/>
              <a:t> </a:t>
            </a:r>
            <a:r>
              <a:rPr lang="en-GB" err="1"/>
              <a:t>mvp-uri</a:t>
            </a:r>
            <a:r>
              <a:rPr lang="en-GB"/>
              <a:t>, le </a:t>
            </a:r>
            <a:r>
              <a:rPr lang="en-GB" err="1"/>
              <a:t>vom</a:t>
            </a:r>
            <a:r>
              <a:rPr lang="en-GB"/>
              <a:t> </a:t>
            </a:r>
            <a:r>
              <a:rPr lang="en-GB" err="1"/>
              <a:t>trece</a:t>
            </a:r>
            <a:r>
              <a:rPr lang="en-GB"/>
              <a:t> </a:t>
            </a:r>
            <a:r>
              <a:rPr lang="en-GB" err="1"/>
              <a:t>mai</a:t>
            </a:r>
            <a:r>
              <a:rPr lang="en-GB"/>
              <a:t> </a:t>
            </a:r>
            <a:r>
              <a:rPr lang="en-GB" err="1"/>
              <a:t>jos</a:t>
            </a:r>
            <a:r>
              <a:rPr lang="en-GB"/>
              <a:t> </a:t>
            </a:r>
            <a:r>
              <a:rPr lang="en-GB" err="1"/>
              <a:t>si</a:t>
            </a:r>
            <a:r>
              <a:rPr lang="en-GB"/>
              <a:t> pe </a:t>
            </a:r>
            <a:r>
              <a:rPr lang="en-GB" err="1"/>
              <a:t>acelea</a:t>
            </a:r>
            <a:r>
              <a:rPr lang="en-GB"/>
              <a:t>; ne </a:t>
            </a:r>
            <a:r>
              <a:rPr lang="en-GB" err="1"/>
              <a:t>vom</a:t>
            </a:r>
            <a:r>
              <a:rPr lang="en-GB"/>
              <a:t> </a:t>
            </a:r>
            <a:r>
              <a:rPr lang="en-GB" err="1"/>
              <a:t>gandi</a:t>
            </a:r>
            <a:r>
              <a:rPr lang="en-GB"/>
              <a:t> </a:t>
            </a:r>
            <a:r>
              <a:rPr lang="en-GB" err="1"/>
              <a:t>si</a:t>
            </a:r>
            <a:r>
              <a:rPr lang="en-GB"/>
              <a:t> la </a:t>
            </a:r>
            <a:r>
              <a:rPr lang="en-GB" err="1"/>
              <a:t>cateva</a:t>
            </a:r>
            <a:r>
              <a:rPr lang="en-GB"/>
              <a:t> story-</a:t>
            </a:r>
            <a:r>
              <a:rPr lang="en-GB" err="1"/>
              <a:t>uri</a:t>
            </a:r>
            <a:r>
              <a:rPr lang="en-GB"/>
              <a:t>, </a:t>
            </a:r>
            <a:r>
              <a:rPr lang="en-GB" err="1"/>
              <a:t>impreuna</a:t>
            </a:r>
            <a:r>
              <a:rPr lang="en-GB"/>
              <a:t> cu </a:t>
            </a:r>
            <a:r>
              <a:rPr lang="en-GB" err="1"/>
              <a:t>ei</a:t>
            </a:r>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17</a:t>
            </a:fld>
            <a:endParaRPr lang="en-GB" sz="800"/>
          </a:p>
        </p:txBody>
      </p:sp>
    </p:spTree>
    <p:extLst>
      <p:ext uri="{BB962C8B-B14F-4D97-AF65-F5344CB8AC3E}">
        <p14:creationId xmlns:p14="http://schemas.microsoft.com/office/powerpoint/2010/main" val="1290726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GB"/>
              <a:t>Poker planning </a:t>
            </a:r>
            <a:r>
              <a:rPr lang="en-GB" err="1"/>
              <a:t>pentru</a:t>
            </a:r>
            <a:r>
              <a:rPr lang="en-GB"/>
              <a:t> un story din </a:t>
            </a:r>
            <a:r>
              <a:rPr lang="en-GB" err="1"/>
              <a:t>oricare</a:t>
            </a:r>
            <a:r>
              <a:rPr lang="en-GB"/>
              <a:t> </a:t>
            </a:r>
            <a:r>
              <a:rPr lang="en-GB" err="1"/>
              <a:t>mvp</a:t>
            </a:r>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18</a:t>
            </a:fld>
            <a:endParaRPr lang="en-GB" sz="800"/>
          </a:p>
        </p:txBody>
      </p:sp>
    </p:spTree>
    <p:extLst>
      <p:ext uri="{BB962C8B-B14F-4D97-AF65-F5344CB8AC3E}">
        <p14:creationId xmlns:p14="http://schemas.microsoft.com/office/powerpoint/2010/main" val="287330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479550"/>
            <a:ext cx="6137275" cy="3452813"/>
          </a:xfrm>
        </p:spPr>
      </p:sp>
      <p:sp>
        <p:nvSpPr>
          <p:cNvPr id="3" name="Notes Placeholder 2"/>
          <p:cNvSpPr>
            <a:spLocks noGrp="1"/>
          </p:cNvSpPr>
          <p:nvPr>
            <p:ph type="body" idx="1"/>
          </p:nvPr>
        </p:nvSpPr>
        <p:spPr/>
        <p:txBody>
          <a:bodyPr/>
          <a:lstStyle/>
          <a:p>
            <a:r>
              <a:rPr lang="en-GB"/>
              <a:t>Poker planning </a:t>
            </a:r>
            <a:r>
              <a:rPr lang="en-GB" err="1"/>
              <a:t>pentru</a:t>
            </a:r>
            <a:r>
              <a:rPr lang="en-GB"/>
              <a:t> alt story</a:t>
            </a:r>
          </a:p>
        </p:txBody>
      </p:sp>
      <p:sp>
        <p:nvSpPr>
          <p:cNvPr id="4" name="Slide Number Placeholder 3"/>
          <p:cNvSpPr>
            <a:spLocks noGrp="1"/>
          </p:cNvSpPr>
          <p:nvPr>
            <p:ph type="sldNum" sz="quarter" idx="5"/>
          </p:nvPr>
        </p:nvSpPr>
        <p:spPr/>
        <p:txBody>
          <a:bodyPr/>
          <a:lstStyle/>
          <a:p>
            <a:fld id="{A16CFAD1-D197-4A88-B173-A6412E995EE5}" type="slidenum">
              <a:rPr lang="en-GB" smtClean="0"/>
              <a:pPr/>
              <a:t>19</a:t>
            </a:fld>
            <a:endParaRPr lang="en-GB" sz="800"/>
          </a:p>
        </p:txBody>
      </p:sp>
    </p:spTree>
    <p:extLst>
      <p:ext uri="{BB962C8B-B14F-4D97-AF65-F5344CB8AC3E}">
        <p14:creationId xmlns:p14="http://schemas.microsoft.com/office/powerpoint/2010/main" val="3809702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2683768-54FE-C220-B503-356078AA5FB7}"/>
              </a:ext>
            </a:extLst>
          </p:cNvPr>
          <p:cNvSpPr>
            <a:spLocks noGrp="1"/>
          </p:cNvSpPr>
          <p:nvPr>
            <p:ph type="pic" sz="quarter" idx="21"/>
          </p:nvPr>
        </p:nvSpPr>
        <p:spPr>
          <a:xfrm>
            <a:off x="0" y="0"/>
            <a:ext cx="12192000" cy="6858000"/>
          </a:xfrm>
        </p:spPr>
        <p:txBody>
          <a:bodyPr/>
          <a:lstStyle/>
          <a:p>
            <a:r>
              <a:rPr lang="en-US"/>
              <a:t>Click icon to add picture</a:t>
            </a:r>
            <a:endParaRPr lang="en-GB"/>
          </a:p>
        </p:txBody>
      </p:sp>
      <p:sp>
        <p:nvSpPr>
          <p:cNvPr id="21" name="'Insert title'">
            <a:extLst>
              <a:ext uri="{FF2B5EF4-FFF2-40B4-BE49-F238E27FC236}">
                <a16:creationId xmlns:a16="http://schemas.microsoft.com/office/drawing/2014/main" id="{1D968536-FB45-450C-9968-A6675A2B7CF4}"/>
              </a:ext>
            </a:extLst>
          </p:cNvPr>
          <p:cNvSpPr>
            <a:spLocks noGrp="1"/>
          </p:cNvSpPr>
          <p:nvPr>
            <p:ph type="body" sz="quarter" idx="18" hasCustomPrompt="1"/>
          </p:nvPr>
        </p:nvSpPr>
        <p:spPr>
          <a:xfrm>
            <a:off x="539750" y="5627262"/>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Insert title</a:t>
            </a:r>
          </a:p>
        </p:txBody>
      </p:sp>
      <p:sp>
        <p:nvSpPr>
          <p:cNvPr id="19" name="Name Nameson">
            <a:extLst>
              <a:ext uri="{FF2B5EF4-FFF2-40B4-BE49-F238E27FC236}">
                <a16:creationId xmlns:a16="http://schemas.microsoft.com/office/drawing/2014/main" id="{625AE5A9-7E65-4C2C-8AF5-E93920FFC335}"/>
              </a:ext>
            </a:extLst>
          </p:cNvPr>
          <p:cNvSpPr>
            <a:spLocks noGrp="1"/>
          </p:cNvSpPr>
          <p:nvPr>
            <p:ph type="body" sz="quarter" idx="17" hasCustomPrompt="1"/>
          </p:nvPr>
        </p:nvSpPr>
        <p:spPr>
          <a:xfrm>
            <a:off x="539750" y="5417816"/>
            <a:ext cx="3816000" cy="180000"/>
          </a:xfrm>
          <a:prstGeom prst="rect">
            <a:avLst/>
          </a:prstGeom>
        </p:spPr>
        <p:txBody>
          <a:bodyPr/>
          <a:lstStyle>
            <a:lvl1pPr marL="0" indent="0">
              <a:buNone/>
              <a:defRPr sz="1200">
                <a:solidFill>
                  <a:schemeClr val="bg1"/>
                </a:solidFill>
                <a:latin typeface="+mn-lt"/>
              </a:defRPr>
            </a:lvl1pPr>
          </a:lstStyle>
          <a:p>
            <a:pPr lvl="0"/>
            <a:r>
              <a:rPr lang="en-GB"/>
              <a:t>Name Nameson</a:t>
            </a:r>
          </a:p>
        </p:txBody>
      </p:sp>
      <p:sp>
        <p:nvSpPr>
          <p:cNvPr id="2" name="Title 1"/>
          <p:cNvSpPr>
            <a:spLocks noGrp="1"/>
          </p:cNvSpPr>
          <p:nvPr>
            <p:ph type="ctrTitle" hasCustomPrompt="1"/>
          </p:nvPr>
        </p:nvSpPr>
        <p:spPr>
          <a:xfrm>
            <a:off x="539750" y="539750"/>
            <a:ext cx="5555050" cy="2891049"/>
          </a:xfrm>
          <a:prstGeom prst="rect">
            <a:avLst/>
          </a:prstGeom>
        </p:spPr>
        <p:txBody>
          <a:bodyPr anchor="t"/>
          <a:lstStyle>
            <a:lvl1pPr algn="l">
              <a:lnSpc>
                <a:spcPct val="100000"/>
              </a:lnSpc>
              <a:defRPr sz="4000">
                <a:solidFill>
                  <a:schemeClr val="bg1"/>
                </a:solidFill>
                <a:latin typeface="Roboto Light" panose="02000000000000000000" pitchFamily="2" charset="0"/>
                <a:ea typeface="Roboto Light" panose="02000000000000000000" pitchFamily="2" charset="0"/>
              </a:defRPr>
            </a:lvl1pPr>
          </a:lstStyle>
          <a:p>
            <a:r>
              <a:rPr lang="en-GB"/>
              <a:t>Presentation title </a:t>
            </a:r>
            <a:br>
              <a:rPr lang="en-GB"/>
            </a:br>
            <a:r>
              <a:rPr lang="en-GB"/>
              <a:t>can be in two </a:t>
            </a:r>
            <a:br>
              <a:rPr lang="en-GB"/>
            </a:br>
            <a:r>
              <a:rPr lang="en-GB"/>
              <a:t>or three lines</a:t>
            </a:r>
          </a:p>
        </p:txBody>
      </p:sp>
      <p:sp>
        <p:nvSpPr>
          <p:cNvPr id="3" name="Footer Placeholder 7">
            <a:extLst>
              <a:ext uri="{FF2B5EF4-FFF2-40B4-BE49-F238E27FC236}">
                <a16:creationId xmlns:a16="http://schemas.microsoft.com/office/drawing/2014/main" id="{A7DE8866-5301-D292-263A-9B544F80ABFB}"/>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7" name="Slide Number Placeholder 8">
            <a:extLst>
              <a:ext uri="{FF2B5EF4-FFF2-40B4-BE49-F238E27FC236}">
                <a16:creationId xmlns:a16="http://schemas.microsoft.com/office/drawing/2014/main" id="{773AE66B-85DE-FE05-AC8E-542EB75F1FFF}"/>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5" name="Date/event">
            <a:extLst>
              <a:ext uri="{FF2B5EF4-FFF2-40B4-BE49-F238E27FC236}">
                <a16:creationId xmlns:a16="http://schemas.microsoft.com/office/drawing/2014/main" id="{39F668CE-8602-BF0A-C4AE-C7E24881681B}"/>
              </a:ext>
            </a:extLst>
          </p:cNvPr>
          <p:cNvSpPr>
            <a:spLocks noGrp="1"/>
          </p:cNvSpPr>
          <p:nvPr>
            <p:ph type="body" sz="quarter" idx="20" hasCustomPrompt="1"/>
          </p:nvPr>
        </p:nvSpPr>
        <p:spPr>
          <a:xfrm>
            <a:off x="539750" y="5992200"/>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Date/Event</a:t>
            </a:r>
          </a:p>
        </p:txBody>
      </p:sp>
      <p:sp>
        <p:nvSpPr>
          <p:cNvPr id="4" name="Picture Placeholder 16">
            <a:extLst>
              <a:ext uri="{FF2B5EF4-FFF2-40B4-BE49-F238E27FC236}">
                <a16:creationId xmlns:a16="http://schemas.microsoft.com/office/drawing/2014/main" id="{2D7F8F72-4737-8F42-90A2-D456FB7B2411}"/>
              </a:ext>
            </a:extLst>
          </p:cNvPr>
          <p:cNvSpPr>
            <a:spLocks noGrp="1"/>
          </p:cNvSpPr>
          <p:nvPr>
            <p:ph type="pic" sz="quarter" idx="22" hasCustomPrompt="1"/>
          </p:nvPr>
        </p:nvSpPr>
        <p:spPr>
          <a:xfrm>
            <a:off x="540000" y="6318000"/>
            <a:ext cx="809625" cy="104775"/>
          </a:xfrm>
          <a:blipFill dpi="0" rotWithShape="1">
            <a:blip r:embed="rId3" cstate="screen">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a-DK"/>
              <a:t> </a:t>
            </a:r>
            <a:endParaRPr lang="en-GB"/>
          </a:p>
        </p:txBody>
      </p:sp>
    </p:spTree>
    <p:extLst>
      <p:ext uri="{BB962C8B-B14F-4D97-AF65-F5344CB8AC3E}">
        <p14:creationId xmlns:p14="http://schemas.microsoft.com/office/powerpoint/2010/main" val="559373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304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19" name="Title 1">
            <a:extLst>
              <a:ext uri="{FF2B5EF4-FFF2-40B4-BE49-F238E27FC236}">
                <a16:creationId xmlns:a16="http://schemas.microsoft.com/office/drawing/2014/main" id="{EB098509-1E3C-48D5-BE3C-C7D74D9E9B62}"/>
              </a:ext>
            </a:extLst>
          </p:cNvPr>
          <p:cNvSpPr>
            <a:spLocks noGrp="1"/>
          </p:cNvSpPr>
          <p:nvPr>
            <p:ph type="title" hasCustomPrompt="1"/>
          </p:nvPr>
        </p:nvSpPr>
        <p:spPr>
          <a:xfrm>
            <a:off x="3582000" y="539750"/>
            <a:ext cx="8075863" cy="877824"/>
          </a:xfrm>
          <a:prstGeom prst="rect">
            <a:avLst/>
          </a:prstGeom>
        </p:spPr>
        <p:txBody>
          <a:bodyPr/>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3" name="Text Placeholder 2">
            <a:extLst>
              <a:ext uri="{FF2B5EF4-FFF2-40B4-BE49-F238E27FC236}">
                <a16:creationId xmlns:a16="http://schemas.microsoft.com/office/drawing/2014/main" id="{A9AA6369-ED3A-4A38-B40B-1E0F568C3572}"/>
              </a:ext>
            </a:extLst>
          </p:cNvPr>
          <p:cNvSpPr>
            <a:spLocks noGrp="1"/>
          </p:cNvSpPr>
          <p:nvPr>
            <p:ph type="body" sz="quarter" idx="27" hasCustomPrompt="1"/>
          </p:nvPr>
        </p:nvSpPr>
        <p:spPr>
          <a:xfrm>
            <a:off x="3582000" y="1626781"/>
            <a:ext cx="2520000" cy="684213"/>
          </a:xfrm>
        </p:spPr>
        <p:txBody>
          <a:bodyPr/>
          <a:lstStyle>
            <a:lvl1pPr marL="0" indent="0">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8" name="Text Placeholder 7">
            <a:extLst>
              <a:ext uri="{FF2B5EF4-FFF2-40B4-BE49-F238E27FC236}">
                <a16:creationId xmlns:a16="http://schemas.microsoft.com/office/drawing/2014/main" id="{2CBC1362-0C50-4AE3-AA82-C2B3AE80A2BB}"/>
              </a:ext>
            </a:extLst>
          </p:cNvPr>
          <p:cNvSpPr>
            <a:spLocks noGrp="1"/>
          </p:cNvSpPr>
          <p:nvPr>
            <p:ph type="body" sz="quarter" idx="29" hasCustomPrompt="1"/>
          </p:nvPr>
        </p:nvSpPr>
        <p:spPr>
          <a:xfrm>
            <a:off x="6352200" y="1626780"/>
            <a:ext cx="2520000" cy="684213"/>
          </a:xfrm>
        </p:spPr>
        <p:txBody>
          <a:bodyPr/>
          <a:lstStyle>
            <a:lvl1pPr marL="0" indent="0">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12" name="Text Placeholder 11">
            <a:extLst>
              <a:ext uri="{FF2B5EF4-FFF2-40B4-BE49-F238E27FC236}">
                <a16:creationId xmlns:a16="http://schemas.microsoft.com/office/drawing/2014/main" id="{85BE6DF8-9AE6-4E82-96D7-9BE594FAD89D}"/>
              </a:ext>
            </a:extLst>
          </p:cNvPr>
          <p:cNvSpPr>
            <a:spLocks noGrp="1"/>
          </p:cNvSpPr>
          <p:nvPr>
            <p:ph type="body" sz="quarter" idx="31" hasCustomPrompt="1"/>
          </p:nvPr>
        </p:nvSpPr>
        <p:spPr>
          <a:xfrm>
            <a:off x="9126000" y="1626780"/>
            <a:ext cx="2520000" cy="684213"/>
          </a:xfrm>
        </p:spPr>
        <p:txBody>
          <a:bodyPr/>
          <a:lstStyle>
            <a:lvl1pPr marL="0" indent="0">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2" name="Title 2">
            <a:extLst>
              <a:ext uri="{FF2B5EF4-FFF2-40B4-BE49-F238E27FC236}">
                <a16:creationId xmlns:a16="http://schemas.microsoft.com/office/drawing/2014/main" id="{002539C4-581B-B57A-9675-53BBB2047FBE}"/>
              </a:ext>
            </a:extLst>
          </p:cNvPr>
          <p:cNvSpPr>
            <a:spLocks noGrp="1"/>
          </p:cNvSpPr>
          <p:nvPr>
            <p:ph type="body" sz="quarter" idx="22" hasCustomPrompt="1"/>
          </p:nvPr>
        </p:nvSpPr>
        <p:spPr>
          <a:xfrm>
            <a:off x="540000" y="539751"/>
            <a:ext cx="1977081" cy="873124"/>
          </a:xfrm>
        </p:spPr>
        <p:txBody>
          <a:bodyPr anchor="b"/>
          <a:lstStyle>
            <a:lvl1pPr marL="0" indent="0">
              <a:lnSpc>
                <a:spcPct val="100000"/>
              </a:lnSpc>
              <a:buNone/>
              <a:defRPr sz="2000">
                <a:solidFill>
                  <a:schemeClr val="bg1"/>
                </a:solidFill>
                <a:latin typeface="Roboto Light" panose="02000000000000000000" pitchFamily="2" charset="0"/>
                <a:ea typeface="Roboto Light" panose="02000000000000000000" pitchFamily="2" charset="0"/>
              </a:defRPr>
            </a:lvl1pPr>
          </a:lstStyle>
          <a:p>
            <a:pPr lvl="0"/>
            <a:r>
              <a:rPr lang="en-US"/>
              <a:t>Click to add title</a:t>
            </a:r>
          </a:p>
        </p:txBody>
      </p:sp>
      <p:sp>
        <p:nvSpPr>
          <p:cNvPr id="11" name="Text Placeholder 11">
            <a:extLst>
              <a:ext uri="{FF2B5EF4-FFF2-40B4-BE49-F238E27FC236}">
                <a16:creationId xmlns:a16="http://schemas.microsoft.com/office/drawing/2014/main" id="{BFA29690-A934-7945-9B99-1202A8D70DEA}"/>
              </a:ext>
            </a:extLst>
          </p:cNvPr>
          <p:cNvSpPr>
            <a:spLocks noGrp="1"/>
          </p:cNvSpPr>
          <p:nvPr>
            <p:ph type="body" sz="quarter" idx="33" hasCustomPrompt="1"/>
          </p:nvPr>
        </p:nvSpPr>
        <p:spPr>
          <a:xfrm>
            <a:off x="541338" y="1626781"/>
            <a:ext cx="1971203" cy="454625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B27EA5E1-7E0C-CFC0-557C-700C930B598B}"/>
              </a:ext>
            </a:extLst>
          </p:cNvPr>
          <p:cNvSpPr>
            <a:spLocks noGrp="1"/>
          </p:cNvSpPr>
          <p:nvPr>
            <p:ph sz="quarter" idx="34" hasCustomPrompt="1"/>
          </p:nvPr>
        </p:nvSpPr>
        <p:spPr>
          <a:xfrm>
            <a:off x="3582000" y="2520950"/>
            <a:ext cx="2519363" cy="3651250"/>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a:extLst>
              <a:ext uri="{FF2B5EF4-FFF2-40B4-BE49-F238E27FC236}">
                <a16:creationId xmlns:a16="http://schemas.microsoft.com/office/drawing/2014/main" id="{2D0F40B3-9D5A-352A-153C-86802F532DF1}"/>
              </a:ext>
            </a:extLst>
          </p:cNvPr>
          <p:cNvSpPr>
            <a:spLocks noGrp="1"/>
          </p:cNvSpPr>
          <p:nvPr>
            <p:ph sz="quarter" idx="35" hasCustomPrompt="1"/>
          </p:nvPr>
        </p:nvSpPr>
        <p:spPr>
          <a:xfrm>
            <a:off x="6352837" y="2520950"/>
            <a:ext cx="2519363" cy="3651250"/>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a:extLst>
              <a:ext uri="{FF2B5EF4-FFF2-40B4-BE49-F238E27FC236}">
                <a16:creationId xmlns:a16="http://schemas.microsoft.com/office/drawing/2014/main" id="{56B3A0BC-488B-C686-7619-887FAADE875B}"/>
              </a:ext>
            </a:extLst>
          </p:cNvPr>
          <p:cNvSpPr>
            <a:spLocks noGrp="1"/>
          </p:cNvSpPr>
          <p:nvPr>
            <p:ph sz="quarter" idx="36" hasCustomPrompt="1"/>
          </p:nvPr>
        </p:nvSpPr>
        <p:spPr>
          <a:xfrm>
            <a:off x="9126000" y="2520950"/>
            <a:ext cx="2519363" cy="3651250"/>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DED245ED-9E4E-74A9-C3AB-711CCA1BFE4C}"/>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6" name="Slide Number Placeholder 8">
            <a:extLst>
              <a:ext uri="{FF2B5EF4-FFF2-40B4-BE49-F238E27FC236}">
                <a16:creationId xmlns:a16="http://schemas.microsoft.com/office/drawing/2014/main" id="{559DEE9F-5DEF-2FC6-F123-D91F5367F61E}"/>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7" name="Graphic 9">
            <a:extLst>
              <a:ext uri="{FF2B5EF4-FFF2-40B4-BE49-F238E27FC236}">
                <a16:creationId xmlns:a16="http://schemas.microsoft.com/office/drawing/2014/main" id="{0A1DA72F-330C-3052-36C9-AE49D3240C76}"/>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8000"/>
            <a:ext cx="810000" cy="103184"/>
          </a:xfrm>
          <a:prstGeom prst="rect">
            <a:avLst/>
          </a:prstGeom>
        </p:spPr>
      </p:pic>
    </p:spTree>
    <p:extLst>
      <p:ext uri="{BB962C8B-B14F-4D97-AF65-F5344CB8AC3E}">
        <p14:creationId xmlns:p14="http://schemas.microsoft.com/office/powerpoint/2010/main" val="3637785368"/>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guide id="3" orient="horz" pos="1820" userDrawn="1">
          <p15:clr>
            <a:srgbClr val="FBAE40"/>
          </p15:clr>
        </p15:guide>
        <p15:guide id="4" orient="horz" pos="3888" userDrawn="1">
          <p15:clr>
            <a:srgbClr val="FBAE40"/>
          </p15:clr>
        </p15:guide>
        <p15:guide id="5" orient="horz" pos="22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0EB7F33-3415-4166-9759-AA52FD599956}"/>
              </a:ext>
            </a:extLst>
          </p:cNvPr>
          <p:cNvSpPr>
            <a:spLocks noGrp="1"/>
          </p:cNvSpPr>
          <p:nvPr>
            <p:ph type="title" hasCustomPrompt="1"/>
          </p:nvPr>
        </p:nvSpPr>
        <p:spPr>
          <a:xfrm>
            <a:off x="539751" y="539750"/>
            <a:ext cx="11110912" cy="877824"/>
          </a:xfrm>
          <a:prstGeom prst="rect">
            <a:avLst/>
          </a:prstGeom>
        </p:spPr>
        <p:txBody>
          <a:bodyPr/>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20" name="Text Placeholder 2">
            <a:extLst>
              <a:ext uri="{FF2B5EF4-FFF2-40B4-BE49-F238E27FC236}">
                <a16:creationId xmlns:a16="http://schemas.microsoft.com/office/drawing/2014/main" id="{E9AFF513-E1C6-4328-B532-3B7B5624485B}"/>
              </a:ext>
            </a:extLst>
          </p:cNvPr>
          <p:cNvSpPr>
            <a:spLocks noGrp="1"/>
          </p:cNvSpPr>
          <p:nvPr>
            <p:ph type="body" sz="quarter" idx="29" hasCustomPrompt="1"/>
          </p:nvPr>
        </p:nvSpPr>
        <p:spPr>
          <a:xfrm>
            <a:off x="539263" y="1627199"/>
            <a:ext cx="2419200" cy="666000"/>
          </a:xfrm>
        </p:spPr>
        <p:txBody>
          <a:bodyPr/>
          <a:lstStyle>
            <a:lvl1pPr marL="0" indent="0">
              <a:lnSpc>
                <a:spcPct val="100000"/>
              </a:lnSpc>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21" name="Text Placeholder 5">
            <a:extLst>
              <a:ext uri="{FF2B5EF4-FFF2-40B4-BE49-F238E27FC236}">
                <a16:creationId xmlns:a16="http://schemas.microsoft.com/office/drawing/2014/main" id="{8F4FE416-40A4-465A-8AFC-46666800EA36}"/>
              </a:ext>
            </a:extLst>
          </p:cNvPr>
          <p:cNvSpPr>
            <a:spLocks noGrp="1"/>
          </p:cNvSpPr>
          <p:nvPr>
            <p:ph type="body" sz="quarter" idx="30" hasCustomPrompt="1"/>
          </p:nvPr>
        </p:nvSpPr>
        <p:spPr>
          <a:xfrm>
            <a:off x="541210" y="4554000"/>
            <a:ext cx="2418713" cy="1602000"/>
          </a:xfrm>
        </p:spPr>
        <p:txBody>
          <a:bodyPr/>
          <a:lstStyle>
            <a:lvl1pPr>
              <a:lnSpc>
                <a:spcPct val="100000"/>
              </a:lnSpc>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7">
            <a:extLst>
              <a:ext uri="{FF2B5EF4-FFF2-40B4-BE49-F238E27FC236}">
                <a16:creationId xmlns:a16="http://schemas.microsoft.com/office/drawing/2014/main" id="{0CDEA194-0F9A-426C-BB7C-6697C7F50139}"/>
              </a:ext>
            </a:extLst>
          </p:cNvPr>
          <p:cNvSpPr>
            <a:spLocks noGrp="1"/>
          </p:cNvSpPr>
          <p:nvPr>
            <p:ph type="body" sz="quarter" idx="31" hasCustomPrompt="1"/>
          </p:nvPr>
        </p:nvSpPr>
        <p:spPr>
          <a:xfrm>
            <a:off x="3436663" y="1627200"/>
            <a:ext cx="2419200" cy="666000"/>
          </a:xfrm>
        </p:spPr>
        <p:txBody>
          <a:bodyPr/>
          <a:lstStyle>
            <a:lvl1pPr marL="0" indent="0">
              <a:lnSpc>
                <a:spcPct val="100000"/>
              </a:lnSpc>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23" name="Text Placeholder 9">
            <a:extLst>
              <a:ext uri="{FF2B5EF4-FFF2-40B4-BE49-F238E27FC236}">
                <a16:creationId xmlns:a16="http://schemas.microsoft.com/office/drawing/2014/main" id="{E2451255-2326-451E-A1BC-4E82C6F27564}"/>
              </a:ext>
            </a:extLst>
          </p:cNvPr>
          <p:cNvSpPr>
            <a:spLocks noGrp="1"/>
          </p:cNvSpPr>
          <p:nvPr>
            <p:ph type="body" sz="quarter" idx="32" hasCustomPrompt="1"/>
          </p:nvPr>
        </p:nvSpPr>
        <p:spPr>
          <a:xfrm>
            <a:off x="3438123" y="4554000"/>
            <a:ext cx="2418713" cy="1602000"/>
          </a:xfrm>
        </p:spPr>
        <p:txBody>
          <a:bodyPr/>
          <a:lstStyle>
            <a:lvl1pPr>
              <a:lnSpc>
                <a:spcPct val="100000"/>
              </a:lnSpc>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11">
            <a:extLst>
              <a:ext uri="{FF2B5EF4-FFF2-40B4-BE49-F238E27FC236}">
                <a16:creationId xmlns:a16="http://schemas.microsoft.com/office/drawing/2014/main" id="{C422C0D4-4636-410D-B028-417877D58CDF}"/>
              </a:ext>
            </a:extLst>
          </p:cNvPr>
          <p:cNvSpPr>
            <a:spLocks noGrp="1"/>
          </p:cNvSpPr>
          <p:nvPr>
            <p:ph type="body" sz="quarter" idx="33" hasCustomPrompt="1"/>
          </p:nvPr>
        </p:nvSpPr>
        <p:spPr>
          <a:xfrm>
            <a:off x="6334063" y="1627199"/>
            <a:ext cx="2419200" cy="666000"/>
          </a:xfrm>
        </p:spPr>
        <p:txBody>
          <a:bodyPr/>
          <a:lstStyle>
            <a:lvl1pPr marL="0" indent="0">
              <a:lnSpc>
                <a:spcPct val="100000"/>
              </a:lnSpc>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39" name="Text Placeholder 14">
            <a:extLst>
              <a:ext uri="{FF2B5EF4-FFF2-40B4-BE49-F238E27FC236}">
                <a16:creationId xmlns:a16="http://schemas.microsoft.com/office/drawing/2014/main" id="{E6CCFF11-61A4-42F8-88CE-ACC10B4F692D}"/>
              </a:ext>
            </a:extLst>
          </p:cNvPr>
          <p:cNvSpPr>
            <a:spLocks noGrp="1"/>
          </p:cNvSpPr>
          <p:nvPr>
            <p:ph type="body" sz="quarter" idx="34" hasCustomPrompt="1"/>
          </p:nvPr>
        </p:nvSpPr>
        <p:spPr>
          <a:xfrm>
            <a:off x="6335036" y="4554000"/>
            <a:ext cx="2418713" cy="1602000"/>
          </a:xfrm>
        </p:spPr>
        <p:txBody>
          <a:bodyPr/>
          <a:lstStyle>
            <a:lvl1pPr>
              <a:lnSpc>
                <a:spcPct val="100000"/>
              </a:lnSpc>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0" name="Text Placeholder 2">
            <a:extLst>
              <a:ext uri="{FF2B5EF4-FFF2-40B4-BE49-F238E27FC236}">
                <a16:creationId xmlns:a16="http://schemas.microsoft.com/office/drawing/2014/main" id="{97813434-DB7E-4E1D-B0AB-735ABF05BED1}"/>
              </a:ext>
            </a:extLst>
          </p:cNvPr>
          <p:cNvSpPr>
            <a:spLocks noGrp="1"/>
          </p:cNvSpPr>
          <p:nvPr>
            <p:ph type="body" sz="quarter" idx="35" hasCustomPrompt="1"/>
          </p:nvPr>
        </p:nvSpPr>
        <p:spPr>
          <a:xfrm>
            <a:off x="9231462" y="1627199"/>
            <a:ext cx="2419200" cy="666000"/>
          </a:xfrm>
        </p:spPr>
        <p:txBody>
          <a:bodyPr/>
          <a:lstStyle>
            <a:lvl1pPr marL="0" indent="0">
              <a:lnSpc>
                <a:spcPct val="100000"/>
              </a:lnSpc>
              <a:buNone/>
              <a:defRPr>
                <a:latin typeface="Roboto Light" panose="02000000000000000000" pitchFamily="2" charset="0"/>
                <a:ea typeface="Roboto Light" panose="02000000000000000000" pitchFamily="2" charset="0"/>
              </a:defRPr>
            </a:lvl1pPr>
          </a:lstStyle>
          <a:p>
            <a:pPr lvl="0"/>
            <a:r>
              <a:rPr lang="en-US"/>
              <a:t>Click to add title</a:t>
            </a:r>
          </a:p>
        </p:txBody>
      </p:sp>
      <p:sp>
        <p:nvSpPr>
          <p:cNvPr id="41" name="Text Placeholder 5">
            <a:extLst>
              <a:ext uri="{FF2B5EF4-FFF2-40B4-BE49-F238E27FC236}">
                <a16:creationId xmlns:a16="http://schemas.microsoft.com/office/drawing/2014/main" id="{0276365A-EDDC-4170-BB2A-DA02E54F845F}"/>
              </a:ext>
            </a:extLst>
          </p:cNvPr>
          <p:cNvSpPr>
            <a:spLocks noGrp="1"/>
          </p:cNvSpPr>
          <p:nvPr>
            <p:ph type="body" sz="quarter" idx="36" hasCustomPrompt="1"/>
          </p:nvPr>
        </p:nvSpPr>
        <p:spPr>
          <a:xfrm>
            <a:off x="9231949" y="4554000"/>
            <a:ext cx="2418713" cy="1602000"/>
          </a:xfrm>
        </p:spPr>
        <p:txBody>
          <a:bodyPr/>
          <a:lstStyle>
            <a:lvl1pPr>
              <a:lnSpc>
                <a:spcPct val="100000"/>
              </a:lnSpc>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Blue rectangle">
            <a:extLst>
              <a:ext uri="{FF2B5EF4-FFF2-40B4-BE49-F238E27FC236}">
                <a16:creationId xmlns:a16="http://schemas.microsoft.com/office/drawing/2014/main" id="{E2F893AE-9740-B585-48C3-AD53AF91D96A}"/>
              </a:ext>
            </a:extLst>
          </p:cNvPr>
          <p:cNvSpPr/>
          <p:nvPr userDrawn="1"/>
        </p:nvSpPr>
        <p:spPr bwMode="ltGray">
          <a:xfrm>
            <a:off x="0" y="0"/>
            <a:ext cx="270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8" name="Content Placeholder 7">
            <a:extLst>
              <a:ext uri="{FF2B5EF4-FFF2-40B4-BE49-F238E27FC236}">
                <a16:creationId xmlns:a16="http://schemas.microsoft.com/office/drawing/2014/main" id="{4E7108B0-1132-79E4-232C-234C5CDAEFC7}"/>
              </a:ext>
            </a:extLst>
          </p:cNvPr>
          <p:cNvSpPr>
            <a:spLocks noGrp="1"/>
          </p:cNvSpPr>
          <p:nvPr>
            <p:ph sz="quarter" idx="37" hasCustomPrompt="1"/>
          </p:nvPr>
        </p:nvSpPr>
        <p:spPr>
          <a:xfrm>
            <a:off x="539750" y="2592000"/>
            <a:ext cx="2417763" cy="1655762"/>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E611132C-40E9-AA84-5CA9-D0A95EC18C3C}"/>
              </a:ext>
            </a:extLst>
          </p:cNvPr>
          <p:cNvSpPr>
            <a:spLocks noGrp="1"/>
          </p:cNvSpPr>
          <p:nvPr>
            <p:ph sz="quarter" idx="38" hasCustomPrompt="1"/>
          </p:nvPr>
        </p:nvSpPr>
        <p:spPr>
          <a:xfrm>
            <a:off x="3440482" y="2592000"/>
            <a:ext cx="2417763" cy="1655762"/>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CC10F4D8-90C1-1B53-E971-805769755C82}"/>
              </a:ext>
            </a:extLst>
          </p:cNvPr>
          <p:cNvSpPr>
            <a:spLocks noGrp="1"/>
          </p:cNvSpPr>
          <p:nvPr>
            <p:ph sz="quarter" idx="39" hasCustomPrompt="1"/>
          </p:nvPr>
        </p:nvSpPr>
        <p:spPr>
          <a:xfrm>
            <a:off x="6335500" y="2592000"/>
            <a:ext cx="2417763" cy="1655762"/>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C75B988F-9074-1AF0-9283-5142ED3090BE}"/>
              </a:ext>
            </a:extLst>
          </p:cNvPr>
          <p:cNvSpPr>
            <a:spLocks noGrp="1"/>
          </p:cNvSpPr>
          <p:nvPr>
            <p:ph sz="quarter" idx="40" hasCustomPrompt="1"/>
          </p:nvPr>
        </p:nvSpPr>
        <p:spPr>
          <a:xfrm>
            <a:off x="9232900" y="2592000"/>
            <a:ext cx="2417763" cy="1655762"/>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2" name="Footer Placeholder 7">
            <a:extLst>
              <a:ext uri="{FF2B5EF4-FFF2-40B4-BE49-F238E27FC236}">
                <a16:creationId xmlns:a16="http://schemas.microsoft.com/office/drawing/2014/main" id="{027E8FDE-AD19-F945-88E1-6CD45AD860FE}"/>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3" name="Slide Number Placeholder 8">
            <a:extLst>
              <a:ext uri="{FF2B5EF4-FFF2-40B4-BE49-F238E27FC236}">
                <a16:creationId xmlns:a16="http://schemas.microsoft.com/office/drawing/2014/main" id="{693DF360-C143-2BE4-9E67-4C4E5935AD66}"/>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1085051070"/>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guide id="3" orient="horz" pos="1820" userDrawn="1">
          <p15:clr>
            <a:srgbClr val="FBAE40"/>
          </p15:clr>
        </p15:guide>
        <p15:guide id="4" orient="horz" pos="295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pic>
        <p:nvPicPr>
          <p:cNvPr id="5" name="Picture 4" descr="A picture containing outdoor, tree, sky, plant&#10;&#10;Description automatically generated">
            <a:extLst>
              <a:ext uri="{FF2B5EF4-FFF2-40B4-BE49-F238E27FC236}">
                <a16:creationId xmlns:a16="http://schemas.microsoft.com/office/drawing/2014/main" id="{EA968FFB-A03B-4005-A7F9-4EA5E070390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184900" y="-3600"/>
            <a:ext cx="6007100" cy="6861600"/>
          </a:xfrm>
          <a:prstGeom prst="rect">
            <a:avLst/>
          </a:prstGeom>
        </p:spPr>
      </p:pic>
      <p:sp>
        <p:nvSpPr>
          <p:cNvPr id="7" name="Picture Placeholder 10">
            <a:extLst>
              <a:ext uri="{FF2B5EF4-FFF2-40B4-BE49-F238E27FC236}">
                <a16:creationId xmlns:a16="http://schemas.microsoft.com/office/drawing/2014/main" id="{9D4814FB-44AB-AE84-2C44-8C8703C9EE2D}"/>
              </a:ext>
            </a:extLst>
          </p:cNvPr>
          <p:cNvSpPr>
            <a:spLocks noGrp="1"/>
          </p:cNvSpPr>
          <p:nvPr>
            <p:ph type="pic" sz="quarter" idx="26"/>
          </p:nvPr>
        </p:nvSpPr>
        <p:spPr>
          <a:xfrm>
            <a:off x="6184900" y="0"/>
            <a:ext cx="6007100" cy="6858000"/>
          </a:xfrm>
        </p:spPr>
        <p:txBody>
          <a:bodyPr/>
          <a:lstStyle/>
          <a:p>
            <a:r>
              <a:rPr lang="en-US"/>
              <a:t>Click icon to add picture</a:t>
            </a:r>
            <a:endParaRPr lang="en-GB"/>
          </a:p>
        </p:txBody>
      </p:sp>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61849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3" name="Title 2">
            <a:extLst>
              <a:ext uri="{FF2B5EF4-FFF2-40B4-BE49-F238E27FC236}">
                <a16:creationId xmlns:a16="http://schemas.microsoft.com/office/drawing/2014/main" id="{A9FFF39F-5473-8A53-61E8-B368FF369971}"/>
              </a:ext>
            </a:extLst>
          </p:cNvPr>
          <p:cNvSpPr>
            <a:spLocks noGrp="1"/>
          </p:cNvSpPr>
          <p:nvPr>
            <p:ph type="title" hasCustomPrompt="1"/>
          </p:nvPr>
        </p:nvSpPr>
        <p:spPr>
          <a:xfrm>
            <a:off x="540000" y="539751"/>
            <a:ext cx="5109690" cy="877824"/>
          </a:xfrm>
          <a:prstGeom prst="rect">
            <a:avLst/>
          </a:prstGeom>
        </p:spPr>
        <p:txBody>
          <a:bodyPr/>
          <a:lstStyle>
            <a:lvl1pPr>
              <a:lnSpc>
                <a:spcPct val="100000"/>
              </a:lnSpc>
              <a:defRPr>
                <a:solidFill>
                  <a:schemeClr val="bg1"/>
                </a:solidFill>
                <a:latin typeface="Roboto Light" panose="02000000000000000000" pitchFamily="2" charset="0"/>
                <a:ea typeface="Roboto Light" panose="02000000000000000000" pitchFamily="2" charset="0"/>
              </a:defRPr>
            </a:lvl1pPr>
          </a:lstStyle>
          <a:p>
            <a:r>
              <a:rPr lang="en-US"/>
              <a:t>Click to add title</a:t>
            </a:r>
            <a:endParaRPr lang="en-GB"/>
          </a:p>
        </p:txBody>
      </p:sp>
      <p:sp>
        <p:nvSpPr>
          <p:cNvPr id="2" name="Footer Placeholder 7">
            <a:extLst>
              <a:ext uri="{FF2B5EF4-FFF2-40B4-BE49-F238E27FC236}">
                <a16:creationId xmlns:a16="http://schemas.microsoft.com/office/drawing/2014/main" id="{F971EF00-3B20-BE8A-3ACB-8BFAAFEB17CD}"/>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0BF233BC-C9CB-376F-BCE4-CEB31E2898EC}"/>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4" name="Text Placeholder 13">
            <a:extLst>
              <a:ext uri="{FF2B5EF4-FFF2-40B4-BE49-F238E27FC236}">
                <a16:creationId xmlns:a16="http://schemas.microsoft.com/office/drawing/2014/main" id="{ACCBD21A-8A05-9A88-08DA-3539339452A9}"/>
              </a:ext>
            </a:extLst>
          </p:cNvPr>
          <p:cNvSpPr>
            <a:spLocks noGrp="1"/>
          </p:cNvSpPr>
          <p:nvPr>
            <p:ph type="body" sz="quarter" idx="27" hasCustomPrompt="1"/>
          </p:nvPr>
        </p:nvSpPr>
        <p:spPr>
          <a:xfrm>
            <a:off x="540000" y="1627200"/>
            <a:ext cx="5108400" cy="4543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Graphic 9">
            <a:extLst>
              <a:ext uri="{FF2B5EF4-FFF2-40B4-BE49-F238E27FC236}">
                <a16:creationId xmlns:a16="http://schemas.microsoft.com/office/drawing/2014/main" id="{8EC8D25F-A98E-E609-1D16-F070CA700628}"/>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8000"/>
            <a:ext cx="810000" cy="103184"/>
          </a:xfrm>
          <a:prstGeom prst="rect">
            <a:avLst/>
          </a:prstGeom>
        </p:spPr>
      </p:pic>
    </p:spTree>
    <p:extLst>
      <p:ext uri="{BB962C8B-B14F-4D97-AF65-F5344CB8AC3E}">
        <p14:creationId xmlns:p14="http://schemas.microsoft.com/office/powerpoint/2010/main" val="1485713103"/>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pic>
        <p:nvPicPr>
          <p:cNvPr id="5" name="Picture 4" descr="A picture containing outdoor, tree, sky, plant&#10;&#10;Description automatically generated">
            <a:extLst>
              <a:ext uri="{FF2B5EF4-FFF2-40B4-BE49-F238E27FC236}">
                <a16:creationId xmlns:a16="http://schemas.microsoft.com/office/drawing/2014/main" id="{B16901E9-948B-7123-8978-7A1EF5152860}"/>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184900" y="-3600"/>
            <a:ext cx="6007100" cy="6861600"/>
          </a:xfrm>
          <a:prstGeom prst="rect">
            <a:avLst/>
          </a:prstGeom>
        </p:spPr>
      </p:pic>
      <p:sp>
        <p:nvSpPr>
          <p:cNvPr id="11" name="Picture Placeholder 10">
            <a:extLst>
              <a:ext uri="{FF2B5EF4-FFF2-40B4-BE49-F238E27FC236}">
                <a16:creationId xmlns:a16="http://schemas.microsoft.com/office/drawing/2014/main" id="{D1440C2A-8FB2-88BA-9F37-2554E49E72E4}"/>
              </a:ext>
            </a:extLst>
          </p:cNvPr>
          <p:cNvSpPr>
            <a:spLocks noGrp="1"/>
          </p:cNvSpPr>
          <p:nvPr>
            <p:ph type="pic" sz="quarter" idx="26"/>
          </p:nvPr>
        </p:nvSpPr>
        <p:spPr>
          <a:xfrm>
            <a:off x="6182840" y="0"/>
            <a:ext cx="6007100" cy="6858000"/>
          </a:xfrm>
        </p:spPr>
        <p:txBody>
          <a:bodyPr/>
          <a:lstStyle/>
          <a:p>
            <a:r>
              <a:rPr lang="en-US"/>
              <a:t>Click icon to add picture</a:t>
            </a:r>
            <a:endParaRPr lang="en-GB"/>
          </a:p>
        </p:txBody>
      </p:sp>
      <p:sp>
        <p:nvSpPr>
          <p:cNvPr id="4" name="Grey Rectangle">
            <a:extLst>
              <a:ext uri="{FF2B5EF4-FFF2-40B4-BE49-F238E27FC236}">
                <a16:creationId xmlns:a16="http://schemas.microsoft.com/office/drawing/2014/main" id="{7D0949E1-4204-4A61-B55C-445B0C36D9A3}"/>
              </a:ext>
            </a:extLst>
          </p:cNvPr>
          <p:cNvSpPr/>
          <p:nvPr userDrawn="1"/>
        </p:nvSpPr>
        <p:spPr bwMode="ltGray">
          <a:xfrm>
            <a:off x="0" y="0"/>
            <a:ext cx="6184900" cy="6858000"/>
          </a:xfrm>
          <a:prstGeom prst="rect">
            <a:avLst/>
          </a:prstGeom>
          <a:solidFill>
            <a:srgbClr val="DCE2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100000"/>
              </a:lnSpc>
            </a:pPr>
            <a:endParaRPr lang="en-GB" sz="2000" noProof="0" err="1">
              <a:solidFill>
                <a:schemeClr val="bg1"/>
              </a:solidFill>
            </a:endParaRPr>
          </a:p>
        </p:txBody>
      </p:sp>
      <p:sp>
        <p:nvSpPr>
          <p:cNvPr id="13" name="Title 2">
            <a:extLst>
              <a:ext uri="{FF2B5EF4-FFF2-40B4-BE49-F238E27FC236}">
                <a16:creationId xmlns:a16="http://schemas.microsoft.com/office/drawing/2014/main" id="{102D99D7-8361-E5AA-A0AB-C6F6F2313A8B}"/>
              </a:ext>
            </a:extLst>
          </p:cNvPr>
          <p:cNvSpPr>
            <a:spLocks noGrp="1"/>
          </p:cNvSpPr>
          <p:nvPr>
            <p:ph type="title" hasCustomPrompt="1"/>
          </p:nvPr>
        </p:nvSpPr>
        <p:spPr>
          <a:xfrm>
            <a:off x="540000" y="539751"/>
            <a:ext cx="5109690" cy="877824"/>
          </a:xfrm>
          <a:prstGeom prst="rect">
            <a:avLst/>
          </a:prstGeom>
        </p:spPr>
        <p:txBody>
          <a:bodyPr/>
          <a:lstStyle>
            <a:lvl1pPr>
              <a:lnSpc>
                <a:spcPct val="100000"/>
              </a:lnSpc>
              <a:defRPr>
                <a:solidFill>
                  <a:schemeClr val="tx1"/>
                </a:solidFill>
                <a:latin typeface="Roboto Light" panose="02000000000000000000" pitchFamily="2" charset="0"/>
                <a:ea typeface="Roboto Light" panose="02000000000000000000" pitchFamily="2" charset="0"/>
              </a:defRPr>
            </a:lvl1pPr>
          </a:lstStyle>
          <a:p>
            <a:r>
              <a:rPr lang="en-US"/>
              <a:t>Click to add title</a:t>
            </a:r>
            <a:endParaRPr lang="en-GB"/>
          </a:p>
        </p:txBody>
      </p:sp>
      <p:pic>
        <p:nvPicPr>
          <p:cNvPr id="3" name="Graphic 10">
            <a:extLst>
              <a:ext uri="{FF2B5EF4-FFF2-40B4-BE49-F238E27FC236}">
                <a16:creationId xmlns:a16="http://schemas.microsoft.com/office/drawing/2014/main" id="{3FA70A9E-ECD2-C050-C3E4-0D5E4CED088F}"/>
              </a:ext>
            </a:extLst>
          </p:cNvPr>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9751" y="6317069"/>
            <a:ext cx="809625" cy="103136"/>
          </a:xfrm>
          <a:prstGeom prst="rect">
            <a:avLst/>
          </a:prstGeom>
        </p:spPr>
      </p:pic>
      <p:sp>
        <p:nvSpPr>
          <p:cNvPr id="2" name="Footer Placeholder 7">
            <a:extLst>
              <a:ext uri="{FF2B5EF4-FFF2-40B4-BE49-F238E27FC236}">
                <a16:creationId xmlns:a16="http://schemas.microsoft.com/office/drawing/2014/main" id="{49CC711A-054A-8216-1FAD-EFA219B759EF}"/>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6" name="Slide Number Placeholder 8">
            <a:extLst>
              <a:ext uri="{FF2B5EF4-FFF2-40B4-BE49-F238E27FC236}">
                <a16:creationId xmlns:a16="http://schemas.microsoft.com/office/drawing/2014/main" id="{6BD94BF7-53D3-0CE4-9000-05694642EF7F}"/>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7" name="Text Placeholder 13">
            <a:extLst>
              <a:ext uri="{FF2B5EF4-FFF2-40B4-BE49-F238E27FC236}">
                <a16:creationId xmlns:a16="http://schemas.microsoft.com/office/drawing/2014/main" id="{62BF20FC-5A5A-6C80-698A-96518CAD6761}"/>
              </a:ext>
            </a:extLst>
          </p:cNvPr>
          <p:cNvSpPr>
            <a:spLocks noGrp="1"/>
          </p:cNvSpPr>
          <p:nvPr>
            <p:ph type="body" sz="quarter" idx="27" hasCustomPrompt="1"/>
          </p:nvPr>
        </p:nvSpPr>
        <p:spPr>
          <a:xfrm>
            <a:off x="540000" y="1627200"/>
            <a:ext cx="5108400" cy="454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5382004"/>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3">
    <p:spTree>
      <p:nvGrpSpPr>
        <p:cNvPr id="1" name=""/>
        <p:cNvGrpSpPr/>
        <p:nvPr/>
      </p:nvGrpSpPr>
      <p:grpSpPr>
        <a:xfrm>
          <a:off x="0" y="0"/>
          <a:ext cx="0" cy="0"/>
          <a:chOff x="0" y="0"/>
          <a:chExt cx="0" cy="0"/>
        </a:xfrm>
      </p:grpSpPr>
      <p:pic>
        <p:nvPicPr>
          <p:cNvPr id="2" name="Picture 1" descr="A picture containing outdoor, tree, sky, plant&#10;&#10;Description automatically generated">
            <a:extLst>
              <a:ext uri="{FF2B5EF4-FFF2-40B4-BE49-F238E27FC236}">
                <a16:creationId xmlns:a16="http://schemas.microsoft.com/office/drawing/2014/main" id="{B2E7F53B-729A-5247-7F24-934F8EE84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6007100" cy="6861600"/>
          </a:xfrm>
          <a:prstGeom prst="rect">
            <a:avLst/>
          </a:prstGeom>
        </p:spPr>
      </p:pic>
      <p:sp>
        <p:nvSpPr>
          <p:cNvPr id="5" name="Picture Placeholder 10">
            <a:extLst>
              <a:ext uri="{FF2B5EF4-FFF2-40B4-BE49-F238E27FC236}">
                <a16:creationId xmlns:a16="http://schemas.microsoft.com/office/drawing/2014/main" id="{501DDADB-9166-9D74-512D-287550B72AFD}"/>
              </a:ext>
            </a:extLst>
          </p:cNvPr>
          <p:cNvSpPr>
            <a:spLocks noGrp="1"/>
          </p:cNvSpPr>
          <p:nvPr>
            <p:ph type="pic" sz="quarter" idx="26"/>
          </p:nvPr>
        </p:nvSpPr>
        <p:spPr>
          <a:xfrm>
            <a:off x="0" y="0"/>
            <a:ext cx="6007100" cy="6858000"/>
          </a:xfrm>
        </p:spPr>
        <p:txBody>
          <a:bodyPr/>
          <a:lstStyle/>
          <a:p>
            <a:r>
              <a:rPr lang="en-US"/>
              <a:t>Click icon to add picture</a:t>
            </a:r>
            <a:endParaRPr lang="en-GB"/>
          </a:p>
        </p:txBody>
      </p:sp>
      <p:sp>
        <p:nvSpPr>
          <p:cNvPr id="9" name="Title 2">
            <a:extLst>
              <a:ext uri="{FF2B5EF4-FFF2-40B4-BE49-F238E27FC236}">
                <a16:creationId xmlns:a16="http://schemas.microsoft.com/office/drawing/2014/main" id="{F0E96AAF-F5E5-4530-CA87-8DF54A615994}"/>
              </a:ext>
            </a:extLst>
          </p:cNvPr>
          <p:cNvSpPr>
            <a:spLocks noGrp="1"/>
          </p:cNvSpPr>
          <p:nvPr>
            <p:ph type="title" hasCustomPrompt="1"/>
          </p:nvPr>
        </p:nvSpPr>
        <p:spPr>
          <a:xfrm>
            <a:off x="6534000" y="540000"/>
            <a:ext cx="5109690" cy="877824"/>
          </a:xfrm>
          <a:prstGeom prst="rect">
            <a:avLst/>
          </a:prstGeom>
        </p:spPr>
        <p:txBody>
          <a:bodyPr/>
          <a:lstStyle>
            <a:lvl1pPr>
              <a:lnSpc>
                <a:spcPct val="100000"/>
              </a:lnSpc>
              <a:defRPr>
                <a:solidFill>
                  <a:schemeClr val="tx1"/>
                </a:solidFill>
                <a:latin typeface="Roboto Light" panose="02000000000000000000" pitchFamily="2" charset="0"/>
                <a:ea typeface="Roboto Light" panose="02000000000000000000" pitchFamily="2" charset="0"/>
              </a:defRPr>
            </a:lvl1pPr>
          </a:lstStyle>
          <a:p>
            <a:r>
              <a:rPr lang="en-US"/>
              <a:t>Click to add title</a:t>
            </a:r>
            <a:endParaRPr lang="en-GB"/>
          </a:p>
        </p:txBody>
      </p:sp>
      <p:sp>
        <p:nvSpPr>
          <p:cNvPr id="6" name="Picture Placeholder 16">
            <a:extLst>
              <a:ext uri="{FF2B5EF4-FFF2-40B4-BE49-F238E27FC236}">
                <a16:creationId xmlns:a16="http://schemas.microsoft.com/office/drawing/2014/main" id="{6976DADC-1A2B-DBBD-0DE3-1950092625FE}"/>
              </a:ext>
            </a:extLst>
          </p:cNvPr>
          <p:cNvSpPr>
            <a:spLocks noGrp="1"/>
          </p:cNvSpPr>
          <p:nvPr>
            <p:ph type="pic" sz="quarter" idx="21" hasCustomPrompt="1"/>
          </p:nvPr>
        </p:nvSpPr>
        <p:spPr>
          <a:xfrm>
            <a:off x="540000" y="6318000"/>
            <a:ext cx="809625" cy="104775"/>
          </a:xfrm>
          <a:blipFill dpi="0" rotWithShape="1">
            <a:blip r:embed="rId3" cstate="screen">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a-DK"/>
              <a:t> </a:t>
            </a:r>
            <a:endParaRPr lang="en-GB"/>
          </a:p>
        </p:txBody>
      </p:sp>
      <p:sp>
        <p:nvSpPr>
          <p:cNvPr id="7" name="Footer Placeholder 7">
            <a:extLst>
              <a:ext uri="{FF2B5EF4-FFF2-40B4-BE49-F238E27FC236}">
                <a16:creationId xmlns:a16="http://schemas.microsoft.com/office/drawing/2014/main" id="{9C62C6E5-06F5-6CFF-541F-0FAF560816B0}"/>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25BADF77-1A08-C52E-E414-42445007256B}"/>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1" name="Text Placeholder 13">
            <a:extLst>
              <a:ext uri="{FF2B5EF4-FFF2-40B4-BE49-F238E27FC236}">
                <a16:creationId xmlns:a16="http://schemas.microsoft.com/office/drawing/2014/main" id="{527E9DAA-C321-8851-E0AF-42CE6C1A0BA5}"/>
              </a:ext>
            </a:extLst>
          </p:cNvPr>
          <p:cNvSpPr>
            <a:spLocks noGrp="1"/>
          </p:cNvSpPr>
          <p:nvPr>
            <p:ph type="body" sz="quarter" idx="27" hasCustomPrompt="1"/>
          </p:nvPr>
        </p:nvSpPr>
        <p:spPr>
          <a:xfrm>
            <a:off x="6534000" y="1627200"/>
            <a:ext cx="5108400" cy="454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6483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7">
            <a:extLst>
              <a:ext uri="{FF2B5EF4-FFF2-40B4-BE49-F238E27FC236}">
                <a16:creationId xmlns:a16="http://schemas.microsoft.com/office/drawing/2014/main" id="{C9EBAAF6-F8AA-05F3-1078-FD7FA94CAC22}"/>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3" name="Slide Number Placeholder 8">
            <a:extLst>
              <a:ext uri="{FF2B5EF4-FFF2-40B4-BE49-F238E27FC236}">
                <a16:creationId xmlns:a16="http://schemas.microsoft.com/office/drawing/2014/main" id="{7CDC37E9-BF85-7C04-9CC9-BCC4EE127863}"/>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2063391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late 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000" y="4320000"/>
            <a:ext cx="5580000" cy="612000"/>
          </a:xfrm>
          <a:prstGeom prst="rect">
            <a:avLst/>
          </a:prstGeom>
        </p:spPr>
        <p:txBody>
          <a:bodyPr anchor="b"/>
          <a:lstStyle>
            <a:lvl1pPr algn="l">
              <a:lnSpc>
                <a:spcPct val="100000"/>
              </a:lnSpc>
              <a:defRPr sz="3200">
                <a:solidFill>
                  <a:schemeClr val="bg1"/>
                </a:solidFill>
                <a:latin typeface="Roboto Light" panose="02000000000000000000" pitchFamily="2" charset="0"/>
                <a:ea typeface="Roboto Light" panose="02000000000000000000" pitchFamily="2" charset="0"/>
              </a:defRPr>
            </a:lvl1pPr>
          </a:lstStyle>
          <a:p>
            <a:r>
              <a:rPr lang="en-GB"/>
              <a:t>Click to insert end note</a:t>
            </a:r>
          </a:p>
        </p:txBody>
      </p:sp>
      <p:sp>
        <p:nvSpPr>
          <p:cNvPr id="7" name="Footer Placeholder 7">
            <a:extLst>
              <a:ext uri="{FF2B5EF4-FFF2-40B4-BE49-F238E27FC236}">
                <a16:creationId xmlns:a16="http://schemas.microsoft.com/office/drawing/2014/main" id="{EEB25B83-1CB3-16AE-F525-270DF6092A03}"/>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E5A12062-E61B-3045-283A-11649AEE6D68}"/>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1" name="'Insert title'">
            <a:extLst>
              <a:ext uri="{FF2B5EF4-FFF2-40B4-BE49-F238E27FC236}">
                <a16:creationId xmlns:a16="http://schemas.microsoft.com/office/drawing/2014/main" id="{7AF5F610-164C-57F9-BC2A-58F6F6704D48}"/>
              </a:ext>
            </a:extLst>
          </p:cNvPr>
          <p:cNvSpPr>
            <a:spLocks noGrp="1"/>
          </p:cNvSpPr>
          <p:nvPr>
            <p:ph type="body" sz="quarter" idx="18" hasCustomPrompt="1"/>
          </p:nvPr>
        </p:nvSpPr>
        <p:spPr>
          <a:xfrm>
            <a:off x="539750" y="5627262"/>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Insert title</a:t>
            </a:r>
          </a:p>
        </p:txBody>
      </p:sp>
      <p:sp>
        <p:nvSpPr>
          <p:cNvPr id="12" name="Name Nameson">
            <a:extLst>
              <a:ext uri="{FF2B5EF4-FFF2-40B4-BE49-F238E27FC236}">
                <a16:creationId xmlns:a16="http://schemas.microsoft.com/office/drawing/2014/main" id="{BF95DAF9-C75A-0765-162E-F96845C3AEC6}"/>
              </a:ext>
            </a:extLst>
          </p:cNvPr>
          <p:cNvSpPr>
            <a:spLocks noGrp="1"/>
          </p:cNvSpPr>
          <p:nvPr>
            <p:ph type="body" sz="quarter" idx="17" hasCustomPrompt="1"/>
          </p:nvPr>
        </p:nvSpPr>
        <p:spPr>
          <a:xfrm>
            <a:off x="539750" y="5417816"/>
            <a:ext cx="3816000" cy="180000"/>
          </a:xfrm>
          <a:prstGeom prst="rect">
            <a:avLst/>
          </a:prstGeom>
        </p:spPr>
        <p:txBody>
          <a:bodyPr/>
          <a:lstStyle>
            <a:lvl1pPr marL="0" indent="0">
              <a:buNone/>
              <a:defRPr sz="1200">
                <a:solidFill>
                  <a:schemeClr val="bg1"/>
                </a:solidFill>
                <a:latin typeface="+mn-lt"/>
              </a:defRPr>
            </a:lvl1pPr>
          </a:lstStyle>
          <a:p>
            <a:pPr lvl="0"/>
            <a:r>
              <a:rPr lang="en-GB"/>
              <a:t>Name Nameson</a:t>
            </a:r>
          </a:p>
        </p:txBody>
      </p:sp>
      <p:sp>
        <p:nvSpPr>
          <p:cNvPr id="13" name="Date/event">
            <a:extLst>
              <a:ext uri="{FF2B5EF4-FFF2-40B4-BE49-F238E27FC236}">
                <a16:creationId xmlns:a16="http://schemas.microsoft.com/office/drawing/2014/main" id="{919C3164-B138-F922-3CC6-DE9C04C7733A}"/>
              </a:ext>
            </a:extLst>
          </p:cNvPr>
          <p:cNvSpPr>
            <a:spLocks noGrp="1"/>
          </p:cNvSpPr>
          <p:nvPr>
            <p:ph type="body" sz="quarter" idx="20" hasCustomPrompt="1"/>
          </p:nvPr>
        </p:nvSpPr>
        <p:spPr>
          <a:xfrm>
            <a:off x="539750" y="5992200"/>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Date/Event</a:t>
            </a:r>
          </a:p>
        </p:txBody>
      </p:sp>
      <p:sp>
        <p:nvSpPr>
          <p:cNvPr id="3" name="Picture Placeholder 16">
            <a:extLst>
              <a:ext uri="{FF2B5EF4-FFF2-40B4-BE49-F238E27FC236}">
                <a16:creationId xmlns:a16="http://schemas.microsoft.com/office/drawing/2014/main" id="{9127598F-DC12-7599-900B-FA63DC3F48A8}"/>
              </a:ext>
            </a:extLst>
          </p:cNvPr>
          <p:cNvSpPr>
            <a:spLocks noGrp="1"/>
          </p:cNvSpPr>
          <p:nvPr>
            <p:ph type="pic" sz="quarter" idx="22" hasCustomPrompt="1"/>
          </p:nvPr>
        </p:nvSpPr>
        <p:spPr>
          <a:xfrm>
            <a:off x="540000" y="6318000"/>
            <a:ext cx="809625" cy="104775"/>
          </a:xfrm>
          <a:blipFill dpi="0" rotWithShape="1">
            <a:blip r:embed="rId3" cstate="screen">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a-DK"/>
              <a:t> </a:t>
            </a:r>
            <a:endParaRPr lang="en-GB"/>
          </a:p>
        </p:txBody>
      </p:sp>
    </p:spTree>
    <p:extLst>
      <p:ext uri="{BB962C8B-B14F-4D97-AF65-F5344CB8AC3E}">
        <p14:creationId xmlns:p14="http://schemas.microsoft.com/office/powerpoint/2010/main" val="434837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Plate 2">
    <p:spTree>
      <p:nvGrpSpPr>
        <p:cNvPr id="1" name=""/>
        <p:cNvGrpSpPr/>
        <p:nvPr/>
      </p:nvGrpSpPr>
      <p:grpSpPr>
        <a:xfrm>
          <a:off x="0" y="0"/>
          <a:ext cx="0" cy="0"/>
          <a:chOff x="0" y="0"/>
          <a:chExt cx="0" cy="0"/>
        </a:xfrm>
      </p:grpSpPr>
      <p:pic>
        <p:nvPicPr>
          <p:cNvPr id="5" name="Picture 4" descr="A picture containing outdoor, tree, sky, plant&#10;&#10;Description automatically generated">
            <a:extLst>
              <a:ext uri="{FF2B5EF4-FFF2-40B4-BE49-F238E27FC236}">
                <a16:creationId xmlns:a16="http://schemas.microsoft.com/office/drawing/2014/main" id="{1612AE2A-2124-74FB-EBDE-C4BF4630131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184900" y="-3600"/>
            <a:ext cx="6007100" cy="6861600"/>
          </a:xfrm>
          <a:prstGeom prst="rect">
            <a:avLst/>
          </a:prstGeom>
        </p:spPr>
      </p:pic>
      <p:sp>
        <p:nvSpPr>
          <p:cNvPr id="4" name="Blue rectangle">
            <a:extLst>
              <a:ext uri="{FF2B5EF4-FFF2-40B4-BE49-F238E27FC236}">
                <a16:creationId xmlns:a16="http://schemas.microsoft.com/office/drawing/2014/main" id="{7D0949E1-4204-4A61-B55C-445B0C36D9A3}"/>
              </a:ext>
            </a:extLst>
          </p:cNvPr>
          <p:cNvSpPr/>
          <p:nvPr userDrawn="1"/>
        </p:nvSpPr>
        <p:spPr>
          <a:xfrm flipV="1">
            <a:off x="0" y="-4116"/>
            <a:ext cx="6184900" cy="3442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tx1"/>
              </a:solidFill>
            </a:endParaRPr>
          </a:p>
        </p:txBody>
      </p:sp>
      <p:sp>
        <p:nvSpPr>
          <p:cNvPr id="8" name="Picture Placeholder"/>
          <p:cNvSpPr>
            <a:spLocks noGrp="1"/>
          </p:cNvSpPr>
          <p:nvPr>
            <p:ph type="pic" sz="quarter" idx="13"/>
          </p:nvPr>
        </p:nvSpPr>
        <p:spPr>
          <a:xfrm>
            <a:off x="6184900" y="-1"/>
            <a:ext cx="6008300" cy="6861600"/>
          </a:xfrm>
          <a:prstGeom prst="rect">
            <a:avLst/>
          </a:prstGeom>
        </p:spPr>
        <p:txBody>
          <a:bodyPr lIns="72000" tIns="72000"/>
          <a:lstStyle>
            <a:lvl1pPr marL="0" indent="0" algn="l">
              <a:buNone/>
              <a:defRPr sz="1600">
                <a:solidFill>
                  <a:schemeClr val="tx1"/>
                </a:solidFill>
              </a:defRPr>
            </a:lvl1pPr>
          </a:lstStyle>
          <a:p>
            <a:r>
              <a:rPr lang="en-US"/>
              <a:t>Click icon to add picture</a:t>
            </a:r>
            <a:endParaRPr lang="en-GB"/>
          </a:p>
        </p:txBody>
      </p:sp>
      <p:sp>
        <p:nvSpPr>
          <p:cNvPr id="9" name="Title 1">
            <a:extLst>
              <a:ext uri="{FF2B5EF4-FFF2-40B4-BE49-F238E27FC236}">
                <a16:creationId xmlns:a16="http://schemas.microsoft.com/office/drawing/2014/main" id="{C6570D50-13BF-ADE5-2538-D3C15F38A90F}"/>
              </a:ext>
            </a:extLst>
          </p:cNvPr>
          <p:cNvSpPr>
            <a:spLocks noGrp="1"/>
          </p:cNvSpPr>
          <p:nvPr>
            <p:ph type="ctrTitle" hasCustomPrompt="1"/>
          </p:nvPr>
        </p:nvSpPr>
        <p:spPr>
          <a:xfrm>
            <a:off x="540000" y="2571000"/>
            <a:ext cx="5465513" cy="648000"/>
          </a:xfrm>
          <a:prstGeom prst="rect">
            <a:avLst/>
          </a:prstGeom>
        </p:spPr>
        <p:txBody>
          <a:bodyPr anchor="b"/>
          <a:lstStyle>
            <a:lvl1pPr algn="l">
              <a:lnSpc>
                <a:spcPct val="100000"/>
              </a:lnSpc>
              <a:defRPr sz="3200">
                <a:solidFill>
                  <a:schemeClr val="bg1"/>
                </a:solidFill>
                <a:latin typeface="Roboto Light" panose="02000000000000000000" pitchFamily="2" charset="0"/>
                <a:ea typeface="Roboto Light" panose="02000000000000000000" pitchFamily="2" charset="0"/>
              </a:defRPr>
            </a:lvl1pPr>
          </a:lstStyle>
          <a:p>
            <a:r>
              <a:rPr lang="en-GB"/>
              <a:t>Click to insert end note</a:t>
            </a:r>
          </a:p>
        </p:txBody>
      </p:sp>
      <p:sp>
        <p:nvSpPr>
          <p:cNvPr id="2" name="Text Placeholder">
            <a:extLst>
              <a:ext uri="{FF2B5EF4-FFF2-40B4-BE49-F238E27FC236}">
                <a16:creationId xmlns:a16="http://schemas.microsoft.com/office/drawing/2014/main" id="{12B5A6A9-130D-417B-7747-A49C0CB3EC22}"/>
              </a:ext>
            </a:extLst>
          </p:cNvPr>
          <p:cNvSpPr>
            <a:spLocks noGrp="1"/>
          </p:cNvSpPr>
          <p:nvPr>
            <p:ph type="body" sz="quarter" idx="17" hasCustomPrompt="1"/>
          </p:nvPr>
        </p:nvSpPr>
        <p:spPr>
          <a:xfrm>
            <a:off x="539262" y="3707484"/>
            <a:ext cx="5466251" cy="14645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add text</a:t>
            </a:r>
          </a:p>
          <a:p>
            <a:pPr lvl="1"/>
            <a:r>
              <a:rPr lang="en-US"/>
              <a:t>Second level</a:t>
            </a:r>
          </a:p>
          <a:p>
            <a:pPr lvl="2"/>
            <a:r>
              <a:rPr lang="en-US"/>
              <a:t>Third level</a:t>
            </a:r>
          </a:p>
        </p:txBody>
      </p:sp>
      <p:sp>
        <p:nvSpPr>
          <p:cNvPr id="6" name="Footer Placeholder 7">
            <a:extLst>
              <a:ext uri="{FF2B5EF4-FFF2-40B4-BE49-F238E27FC236}">
                <a16:creationId xmlns:a16="http://schemas.microsoft.com/office/drawing/2014/main" id="{FD31580F-310E-1ED2-0561-C66CE40570A7}"/>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12" name="Slide Number Placeholder 8">
            <a:extLst>
              <a:ext uri="{FF2B5EF4-FFF2-40B4-BE49-F238E27FC236}">
                <a16:creationId xmlns:a16="http://schemas.microsoft.com/office/drawing/2014/main" id="{EAA6C6CA-57D1-0F74-B15B-F11983F4C476}"/>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3" name="'Insert title'">
            <a:extLst>
              <a:ext uri="{FF2B5EF4-FFF2-40B4-BE49-F238E27FC236}">
                <a16:creationId xmlns:a16="http://schemas.microsoft.com/office/drawing/2014/main" id="{18995A77-5F69-8068-315B-DA23F4EE483B}"/>
              </a:ext>
            </a:extLst>
          </p:cNvPr>
          <p:cNvSpPr>
            <a:spLocks noGrp="1"/>
          </p:cNvSpPr>
          <p:nvPr>
            <p:ph type="body" sz="quarter" idx="18" hasCustomPrompt="1"/>
          </p:nvPr>
        </p:nvSpPr>
        <p:spPr>
          <a:xfrm>
            <a:off x="539750" y="5627262"/>
            <a:ext cx="3816000" cy="180000"/>
          </a:xfrm>
          <a:prstGeom prst="rect">
            <a:avLst/>
          </a:prstGeom>
        </p:spPr>
        <p:txBody>
          <a:bodyPr/>
          <a:lstStyle>
            <a:lvl1pPr marL="0" indent="0">
              <a:buNone/>
              <a:defRPr sz="1200">
                <a:solidFill>
                  <a:schemeClr val="tx1"/>
                </a:solidFill>
                <a:latin typeface="Roboto Light" panose="02000000000000000000" pitchFamily="2" charset="0"/>
                <a:ea typeface="Roboto Light" panose="02000000000000000000" pitchFamily="2" charset="0"/>
              </a:defRPr>
            </a:lvl1pPr>
          </a:lstStyle>
          <a:p>
            <a:pPr lvl="0"/>
            <a:r>
              <a:rPr lang="en-GB"/>
              <a:t>Insert title</a:t>
            </a:r>
          </a:p>
        </p:txBody>
      </p:sp>
      <p:sp>
        <p:nvSpPr>
          <p:cNvPr id="14" name="Name Nameson">
            <a:extLst>
              <a:ext uri="{FF2B5EF4-FFF2-40B4-BE49-F238E27FC236}">
                <a16:creationId xmlns:a16="http://schemas.microsoft.com/office/drawing/2014/main" id="{D9FC2E83-6918-D3A6-688B-68EFC52564CF}"/>
              </a:ext>
            </a:extLst>
          </p:cNvPr>
          <p:cNvSpPr>
            <a:spLocks noGrp="1"/>
          </p:cNvSpPr>
          <p:nvPr>
            <p:ph type="body" sz="quarter" idx="19" hasCustomPrompt="1"/>
          </p:nvPr>
        </p:nvSpPr>
        <p:spPr>
          <a:xfrm>
            <a:off x="539750" y="5417816"/>
            <a:ext cx="3816000" cy="180000"/>
          </a:xfrm>
          <a:prstGeom prst="rect">
            <a:avLst/>
          </a:prstGeom>
        </p:spPr>
        <p:txBody>
          <a:bodyPr/>
          <a:lstStyle>
            <a:lvl1pPr marL="0" indent="0">
              <a:buNone/>
              <a:defRPr sz="1200">
                <a:solidFill>
                  <a:schemeClr val="tx1"/>
                </a:solidFill>
                <a:latin typeface="+mn-lt"/>
              </a:defRPr>
            </a:lvl1pPr>
          </a:lstStyle>
          <a:p>
            <a:pPr lvl="0"/>
            <a:r>
              <a:rPr lang="en-GB"/>
              <a:t>Name Nameson</a:t>
            </a:r>
          </a:p>
        </p:txBody>
      </p:sp>
      <p:sp>
        <p:nvSpPr>
          <p:cNvPr id="15" name="Date/event">
            <a:extLst>
              <a:ext uri="{FF2B5EF4-FFF2-40B4-BE49-F238E27FC236}">
                <a16:creationId xmlns:a16="http://schemas.microsoft.com/office/drawing/2014/main" id="{2FAFE6B2-E257-1745-F18D-A68890799E8D}"/>
              </a:ext>
            </a:extLst>
          </p:cNvPr>
          <p:cNvSpPr>
            <a:spLocks noGrp="1"/>
          </p:cNvSpPr>
          <p:nvPr>
            <p:ph type="body" sz="quarter" idx="20" hasCustomPrompt="1"/>
          </p:nvPr>
        </p:nvSpPr>
        <p:spPr>
          <a:xfrm>
            <a:off x="539750" y="5992200"/>
            <a:ext cx="3816000" cy="180000"/>
          </a:xfrm>
          <a:prstGeom prst="rect">
            <a:avLst/>
          </a:prstGeom>
        </p:spPr>
        <p:txBody>
          <a:bodyPr/>
          <a:lstStyle>
            <a:lvl1pPr marL="0" indent="0">
              <a:buNone/>
              <a:defRPr sz="1200">
                <a:solidFill>
                  <a:schemeClr val="tx1"/>
                </a:solidFill>
                <a:latin typeface="Roboto Light" panose="02000000000000000000" pitchFamily="2" charset="0"/>
                <a:ea typeface="Roboto Light" panose="02000000000000000000" pitchFamily="2" charset="0"/>
              </a:defRPr>
            </a:lvl1pPr>
          </a:lstStyle>
          <a:p>
            <a:pPr lvl="0"/>
            <a:r>
              <a:rPr lang="en-GB"/>
              <a:t>Date/Event</a:t>
            </a:r>
          </a:p>
        </p:txBody>
      </p:sp>
    </p:spTree>
    <p:extLst>
      <p:ext uri="{BB962C8B-B14F-4D97-AF65-F5344CB8AC3E}">
        <p14:creationId xmlns:p14="http://schemas.microsoft.com/office/powerpoint/2010/main" val="2007919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0">
            <a:extLst>
              <a:ext uri="{FF2B5EF4-FFF2-40B4-BE49-F238E27FC236}">
                <a16:creationId xmlns:a16="http://schemas.microsoft.com/office/drawing/2014/main" id="{D0C9C405-0942-8564-51F5-7C9A8BA8A86A}"/>
              </a:ext>
            </a:extLst>
          </p:cNvPr>
          <p:cNvSpPr>
            <a:spLocks noGrp="1"/>
          </p:cNvSpPr>
          <p:nvPr>
            <p:ph type="title" hasCustomPrompt="1"/>
          </p:nvPr>
        </p:nvSpPr>
        <p:spPr>
          <a:xfrm>
            <a:off x="522736" y="757826"/>
            <a:ext cx="5573264" cy="1977465"/>
          </a:xfrm>
        </p:spPr>
        <p:txBody>
          <a:bodyPr lIns="0" rIns="0" anchor="t"/>
          <a:lstStyle>
            <a:lvl1pPr>
              <a:lnSpc>
                <a:spcPct val="100000"/>
              </a:lnSpc>
              <a:defRPr sz="4000">
                <a:solidFill>
                  <a:schemeClr val="bg1"/>
                </a:solidFill>
              </a:defRPr>
            </a:lvl1pPr>
          </a:lstStyle>
          <a:p>
            <a:r>
              <a:rPr lang="en-US"/>
              <a:t>Presentation title</a:t>
            </a:r>
            <a:br>
              <a:rPr lang="en-US"/>
            </a:br>
            <a:r>
              <a:rPr lang="en-US"/>
              <a:t>can be in two</a:t>
            </a:r>
            <a:br>
              <a:rPr lang="en-US"/>
            </a:br>
            <a:r>
              <a:rPr lang="en-US"/>
              <a:t>or three lines</a:t>
            </a:r>
          </a:p>
        </p:txBody>
      </p:sp>
      <p:sp>
        <p:nvSpPr>
          <p:cNvPr id="14" name="Text Placeholder 12">
            <a:extLst>
              <a:ext uri="{FF2B5EF4-FFF2-40B4-BE49-F238E27FC236}">
                <a16:creationId xmlns:a16="http://schemas.microsoft.com/office/drawing/2014/main" id="{D20D63D5-FD6C-669A-CD09-4EE41918786C}"/>
              </a:ext>
            </a:extLst>
          </p:cNvPr>
          <p:cNvSpPr>
            <a:spLocks noGrp="1"/>
          </p:cNvSpPr>
          <p:nvPr>
            <p:ph type="body" sz="quarter" idx="10" hasCustomPrompt="1"/>
          </p:nvPr>
        </p:nvSpPr>
        <p:spPr>
          <a:xfrm>
            <a:off x="525595" y="5593059"/>
            <a:ext cx="3811587" cy="142875"/>
          </a:xfrm>
        </p:spPr>
        <p:txBody>
          <a:bodyPr lIns="0" tIns="0" rIns="0" bIns="0" anchor="b"/>
          <a:lstStyle>
            <a:lvl1pPr marL="0" indent="0">
              <a:buNone/>
              <a:defRPr sz="1000">
                <a:solidFill>
                  <a:schemeClr val="bg1"/>
                </a:solidFill>
                <a:latin typeface="Roboto" panose="02000000000000000000" pitchFamily="2" charset="0"/>
                <a:ea typeface="Roboto"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Name </a:t>
            </a:r>
            <a:r>
              <a:rPr lang="en-US" err="1"/>
              <a:t>Nameson</a:t>
            </a:r>
            <a:endParaRPr lang="en-US"/>
          </a:p>
        </p:txBody>
      </p:sp>
      <p:sp>
        <p:nvSpPr>
          <p:cNvPr id="15" name="Text Placeholder 12">
            <a:extLst>
              <a:ext uri="{FF2B5EF4-FFF2-40B4-BE49-F238E27FC236}">
                <a16:creationId xmlns:a16="http://schemas.microsoft.com/office/drawing/2014/main" id="{DB83C856-F80C-29E1-A102-3FBFD2601935}"/>
              </a:ext>
            </a:extLst>
          </p:cNvPr>
          <p:cNvSpPr>
            <a:spLocks noGrp="1"/>
          </p:cNvSpPr>
          <p:nvPr>
            <p:ph type="body" sz="quarter" idx="11" hasCustomPrompt="1"/>
          </p:nvPr>
        </p:nvSpPr>
        <p:spPr>
          <a:xfrm>
            <a:off x="525595" y="5771431"/>
            <a:ext cx="3811587" cy="142875"/>
          </a:xfrm>
        </p:spPr>
        <p:txBody>
          <a:bodyPr lIns="0" tIns="0" rIns="0" bIns="0" anchor="b"/>
          <a:lstStyle>
            <a:lvl1pPr marL="0" indent="0">
              <a:buNone/>
              <a:defRPr sz="1000">
                <a:solidFill>
                  <a:schemeClr val="bg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Vice President of Sales</a:t>
            </a:r>
          </a:p>
        </p:txBody>
      </p:sp>
      <p:sp>
        <p:nvSpPr>
          <p:cNvPr id="16" name="Footer Placeholder 20">
            <a:extLst>
              <a:ext uri="{FF2B5EF4-FFF2-40B4-BE49-F238E27FC236}">
                <a16:creationId xmlns:a16="http://schemas.microsoft.com/office/drawing/2014/main" id="{3D06771A-D231-25DA-D1DA-798BB63CB25A}"/>
              </a:ext>
            </a:extLst>
          </p:cNvPr>
          <p:cNvSpPr>
            <a:spLocks noGrp="1"/>
          </p:cNvSpPr>
          <p:nvPr>
            <p:ph type="ftr" sz="quarter" idx="13"/>
          </p:nvPr>
        </p:nvSpPr>
        <p:spPr>
          <a:xfrm>
            <a:off x="8473441" y="6606813"/>
            <a:ext cx="3319964" cy="159748"/>
          </a:xfrm>
        </p:spPr>
        <p:txBody>
          <a:bodyPr lIns="0" tIns="0" rIns="0" bIns="0" anchor="t"/>
          <a:lstStyle>
            <a:lvl1pPr algn="r">
              <a:lnSpc>
                <a:spcPct val="150000"/>
              </a:lnSpc>
              <a:defRPr sz="600">
                <a:solidFill>
                  <a:schemeClr val="bg1">
                    <a:alpha val="50000"/>
                  </a:schemeClr>
                </a:solidFill>
                <a:latin typeface="Roboto Light" panose="02000000000000000000" pitchFamily="2" charset="0"/>
                <a:ea typeface="Roboto Light" panose="02000000000000000000" pitchFamily="2" charset="0"/>
              </a:defRPr>
            </a:lvl1pPr>
          </a:lstStyle>
          <a:p>
            <a:r>
              <a:rPr lang="da-DK"/>
              <a:t>Commercial in confidence | SSE/XXXXX/YYY/ZZZZ  $Revision:xx.xx $</a:t>
            </a:r>
          </a:p>
        </p:txBody>
      </p:sp>
      <p:pic>
        <p:nvPicPr>
          <p:cNvPr id="17" name="Billede 9">
            <a:extLst>
              <a:ext uri="{FF2B5EF4-FFF2-40B4-BE49-F238E27FC236}">
                <a16:creationId xmlns:a16="http://schemas.microsoft.com/office/drawing/2014/main" id="{22DA66DF-7332-022A-D504-C8FDC6355AFF}"/>
              </a:ext>
            </a:extLst>
          </p:cNvPr>
          <p:cNvPicPr>
            <a:picLocks noChangeAspect="1"/>
          </p:cNvPicPr>
          <p:nvPr userDrawn="1"/>
        </p:nvPicPr>
        <p:blipFill>
          <a:blip r:embed="rId3"/>
          <a:srcRect/>
          <a:stretch/>
        </p:blipFill>
        <p:spPr>
          <a:xfrm>
            <a:off x="551473" y="6312119"/>
            <a:ext cx="792000" cy="100799"/>
          </a:xfrm>
          <a:prstGeom prst="rect">
            <a:avLst/>
          </a:prstGeom>
        </p:spPr>
      </p:pic>
    </p:spTree>
    <p:extLst>
      <p:ext uri="{BB962C8B-B14F-4D97-AF65-F5344CB8AC3E}">
        <p14:creationId xmlns:p14="http://schemas.microsoft.com/office/powerpoint/2010/main" val="367775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width – Four columns">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C575642-6DD9-4604-9BC0-FB1FCF8DFB3F}"/>
              </a:ext>
            </a:extLst>
          </p:cNvPr>
          <p:cNvSpPr>
            <a:spLocks noGrp="1"/>
          </p:cNvSpPr>
          <p:nvPr>
            <p:ph type="title"/>
          </p:nvPr>
        </p:nvSpPr>
        <p:spPr>
          <a:xfrm>
            <a:off x="525595" y="585649"/>
            <a:ext cx="5141843" cy="638629"/>
          </a:xfrm>
        </p:spPr>
        <p:txBody>
          <a:bodyPr lIns="0" tIns="0" rIns="0" bIns="0" anchor="b"/>
          <a:lstStyle>
            <a:lvl1pPr>
              <a:defRPr sz="3000">
                <a:solidFill>
                  <a:schemeClr val="tx1"/>
                </a:solidFill>
              </a:defRPr>
            </a:lvl1pPr>
          </a:lstStyle>
          <a:p>
            <a:r>
              <a:rPr lang="en-US"/>
              <a:t>Click to edit Master title style</a:t>
            </a:r>
          </a:p>
        </p:txBody>
      </p:sp>
      <p:sp>
        <p:nvSpPr>
          <p:cNvPr id="22" name="Text Placeholder 12">
            <a:extLst>
              <a:ext uri="{FF2B5EF4-FFF2-40B4-BE49-F238E27FC236}">
                <a16:creationId xmlns:a16="http://schemas.microsoft.com/office/drawing/2014/main" id="{E25D1940-0886-4149-9A57-AE03B45AD3CC}"/>
              </a:ext>
            </a:extLst>
          </p:cNvPr>
          <p:cNvSpPr>
            <a:spLocks noGrp="1"/>
          </p:cNvSpPr>
          <p:nvPr>
            <p:ph type="body" sz="quarter" idx="10"/>
          </p:nvPr>
        </p:nvSpPr>
        <p:spPr>
          <a:xfrm>
            <a:off x="525595" y="1462626"/>
            <a:ext cx="5141843" cy="281802"/>
          </a:xfrm>
        </p:spPr>
        <p:txBody>
          <a:bodyPr lIns="0" tIns="0" rIns="0" bIns="0" anchor="b"/>
          <a:lstStyle>
            <a:lvl1pPr marL="0" indent="0">
              <a:buNone/>
              <a:defRPr sz="1500">
                <a:solidFill>
                  <a:schemeClr val="tx1"/>
                </a:solidFill>
                <a:latin typeface="Roboto" panose="02000000000000000000" pitchFamily="2" charset="0"/>
                <a:ea typeface="Roboto"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32" name="Picture Placeholder 3">
            <a:extLst>
              <a:ext uri="{FF2B5EF4-FFF2-40B4-BE49-F238E27FC236}">
                <a16:creationId xmlns:a16="http://schemas.microsoft.com/office/drawing/2014/main" id="{B4018338-4195-4FE9-9D4E-418903034405}"/>
              </a:ext>
            </a:extLst>
          </p:cNvPr>
          <p:cNvSpPr>
            <a:spLocks noGrp="1"/>
          </p:cNvSpPr>
          <p:nvPr>
            <p:ph type="pic" sz="quarter" idx="26"/>
          </p:nvPr>
        </p:nvSpPr>
        <p:spPr>
          <a:xfrm>
            <a:off x="525595" y="2948598"/>
            <a:ext cx="2542852" cy="1659283"/>
          </a:xfrm>
          <a:solidFill>
            <a:schemeClr val="bg1"/>
          </a:solidFill>
        </p:spPr>
        <p:txBody>
          <a:bodyPr/>
          <a:lstStyle>
            <a:lvl1pPr marL="0" indent="0">
              <a:buNone/>
              <a:defRPr sz="1200">
                <a:solidFill>
                  <a:schemeClr val="tx1"/>
                </a:solidFill>
                <a:highlight>
                  <a:srgbClr val="FFFF00"/>
                </a:highlight>
              </a:defRPr>
            </a:lvl1pPr>
          </a:lstStyle>
          <a:p>
            <a:r>
              <a:rPr lang="en-US"/>
              <a:t>Click icon to add picture</a:t>
            </a:r>
          </a:p>
        </p:txBody>
      </p:sp>
      <p:sp>
        <p:nvSpPr>
          <p:cNvPr id="33" name="Picture Placeholder 3">
            <a:extLst>
              <a:ext uri="{FF2B5EF4-FFF2-40B4-BE49-F238E27FC236}">
                <a16:creationId xmlns:a16="http://schemas.microsoft.com/office/drawing/2014/main" id="{53E7BB99-FEA1-4EEF-BBF6-3FE86AC29CD1}"/>
              </a:ext>
            </a:extLst>
          </p:cNvPr>
          <p:cNvSpPr>
            <a:spLocks noGrp="1"/>
          </p:cNvSpPr>
          <p:nvPr>
            <p:ph type="pic" sz="quarter" idx="27"/>
          </p:nvPr>
        </p:nvSpPr>
        <p:spPr>
          <a:xfrm>
            <a:off x="3321981" y="2948598"/>
            <a:ext cx="2542852" cy="1659283"/>
          </a:xfrm>
          <a:solidFill>
            <a:schemeClr val="bg1"/>
          </a:solidFill>
        </p:spPr>
        <p:txBody>
          <a:bodyPr/>
          <a:lstStyle>
            <a:lvl1pPr marL="0" indent="0">
              <a:buNone/>
              <a:defRPr sz="1200">
                <a:solidFill>
                  <a:schemeClr val="tx1"/>
                </a:solidFill>
                <a:highlight>
                  <a:srgbClr val="FFFF00"/>
                </a:highlight>
              </a:defRPr>
            </a:lvl1pPr>
          </a:lstStyle>
          <a:p>
            <a:r>
              <a:rPr lang="en-US"/>
              <a:t>Click icon to add picture</a:t>
            </a:r>
          </a:p>
        </p:txBody>
      </p:sp>
      <p:sp>
        <p:nvSpPr>
          <p:cNvPr id="34" name="Picture Placeholder 3">
            <a:extLst>
              <a:ext uri="{FF2B5EF4-FFF2-40B4-BE49-F238E27FC236}">
                <a16:creationId xmlns:a16="http://schemas.microsoft.com/office/drawing/2014/main" id="{E606CD6F-6AB8-4784-8EE1-046AE08D124F}"/>
              </a:ext>
            </a:extLst>
          </p:cNvPr>
          <p:cNvSpPr>
            <a:spLocks noGrp="1"/>
          </p:cNvSpPr>
          <p:nvPr>
            <p:ph type="pic" sz="quarter" idx="28"/>
          </p:nvPr>
        </p:nvSpPr>
        <p:spPr>
          <a:xfrm>
            <a:off x="6118368" y="2948598"/>
            <a:ext cx="2542852" cy="1659283"/>
          </a:xfrm>
          <a:solidFill>
            <a:schemeClr val="bg1"/>
          </a:solidFill>
        </p:spPr>
        <p:txBody>
          <a:bodyPr/>
          <a:lstStyle>
            <a:lvl1pPr marL="0" indent="0">
              <a:buNone/>
              <a:defRPr sz="1200">
                <a:solidFill>
                  <a:schemeClr val="tx1"/>
                </a:solidFill>
                <a:highlight>
                  <a:srgbClr val="FFFF00"/>
                </a:highlight>
              </a:defRPr>
            </a:lvl1pPr>
          </a:lstStyle>
          <a:p>
            <a:r>
              <a:rPr lang="en-US"/>
              <a:t>Click icon to add picture</a:t>
            </a:r>
          </a:p>
        </p:txBody>
      </p:sp>
      <p:sp>
        <p:nvSpPr>
          <p:cNvPr id="35" name="Picture Placeholder 3">
            <a:extLst>
              <a:ext uri="{FF2B5EF4-FFF2-40B4-BE49-F238E27FC236}">
                <a16:creationId xmlns:a16="http://schemas.microsoft.com/office/drawing/2014/main" id="{E9BCC0D6-52E0-45A7-9853-97C31004ED9E}"/>
              </a:ext>
            </a:extLst>
          </p:cNvPr>
          <p:cNvSpPr>
            <a:spLocks noGrp="1"/>
          </p:cNvSpPr>
          <p:nvPr>
            <p:ph type="pic" sz="quarter" idx="29"/>
          </p:nvPr>
        </p:nvSpPr>
        <p:spPr>
          <a:xfrm>
            <a:off x="8914749" y="2948598"/>
            <a:ext cx="2542852" cy="1659283"/>
          </a:xfrm>
          <a:solidFill>
            <a:schemeClr val="bg1"/>
          </a:solidFill>
        </p:spPr>
        <p:txBody>
          <a:bodyPr/>
          <a:lstStyle>
            <a:lvl1pPr marL="0" indent="0">
              <a:buNone/>
              <a:defRPr sz="1200">
                <a:solidFill>
                  <a:schemeClr val="tx1"/>
                </a:solidFill>
                <a:highlight>
                  <a:srgbClr val="FFFF00"/>
                </a:highlight>
              </a:defRPr>
            </a:lvl1pPr>
          </a:lstStyle>
          <a:p>
            <a:r>
              <a:rPr lang="en-US"/>
              <a:t>Click icon to add picture</a:t>
            </a:r>
          </a:p>
        </p:txBody>
      </p:sp>
      <p:sp>
        <p:nvSpPr>
          <p:cNvPr id="23" name="Text Placeholder 12">
            <a:extLst>
              <a:ext uri="{FF2B5EF4-FFF2-40B4-BE49-F238E27FC236}">
                <a16:creationId xmlns:a16="http://schemas.microsoft.com/office/drawing/2014/main" id="{30FCD32C-43A6-4672-BEA9-E9DA32A9AFDB}"/>
              </a:ext>
            </a:extLst>
          </p:cNvPr>
          <p:cNvSpPr>
            <a:spLocks noGrp="1"/>
          </p:cNvSpPr>
          <p:nvPr>
            <p:ph type="body" sz="quarter" idx="18"/>
          </p:nvPr>
        </p:nvSpPr>
        <p:spPr>
          <a:xfrm>
            <a:off x="525595" y="2129356"/>
            <a:ext cx="2420247" cy="661719"/>
          </a:xfrm>
        </p:spPr>
        <p:txBody>
          <a:bodyPr lIns="0" tIns="0" rIns="0" bIns="0" anchor="t"/>
          <a:lstStyle>
            <a:lvl1pPr marL="0" indent="0">
              <a:lnSpc>
                <a:spcPts val="2400"/>
              </a:lnSpc>
              <a:spcBef>
                <a:spcPts val="0"/>
              </a:spcBef>
              <a:buNone/>
              <a:defRPr sz="2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26" name="Text Placeholder 12">
            <a:extLst>
              <a:ext uri="{FF2B5EF4-FFF2-40B4-BE49-F238E27FC236}">
                <a16:creationId xmlns:a16="http://schemas.microsoft.com/office/drawing/2014/main" id="{CA6BC3BE-78B5-4DE4-B985-A09891E3E0FD}"/>
              </a:ext>
            </a:extLst>
          </p:cNvPr>
          <p:cNvSpPr>
            <a:spLocks noGrp="1"/>
          </p:cNvSpPr>
          <p:nvPr>
            <p:ph type="body" sz="quarter" idx="20"/>
          </p:nvPr>
        </p:nvSpPr>
        <p:spPr>
          <a:xfrm>
            <a:off x="3321977" y="2129356"/>
            <a:ext cx="2420247" cy="661719"/>
          </a:xfrm>
        </p:spPr>
        <p:txBody>
          <a:bodyPr lIns="0" tIns="0" rIns="0" bIns="0" anchor="t"/>
          <a:lstStyle>
            <a:lvl1pPr marL="0" indent="0">
              <a:lnSpc>
                <a:spcPts val="2400"/>
              </a:lnSpc>
              <a:spcBef>
                <a:spcPts val="0"/>
              </a:spcBef>
              <a:buNone/>
              <a:defRPr sz="2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28" name="Text Placeholder 12">
            <a:extLst>
              <a:ext uri="{FF2B5EF4-FFF2-40B4-BE49-F238E27FC236}">
                <a16:creationId xmlns:a16="http://schemas.microsoft.com/office/drawing/2014/main" id="{7B407A2D-817E-447D-8654-C05B9E717888}"/>
              </a:ext>
            </a:extLst>
          </p:cNvPr>
          <p:cNvSpPr>
            <a:spLocks noGrp="1"/>
          </p:cNvSpPr>
          <p:nvPr>
            <p:ph type="body" sz="quarter" idx="22"/>
          </p:nvPr>
        </p:nvSpPr>
        <p:spPr>
          <a:xfrm>
            <a:off x="6118359" y="2129356"/>
            <a:ext cx="2420247" cy="661719"/>
          </a:xfrm>
        </p:spPr>
        <p:txBody>
          <a:bodyPr lIns="0" tIns="0" rIns="0" bIns="0" anchor="t"/>
          <a:lstStyle>
            <a:lvl1pPr marL="0" indent="0">
              <a:lnSpc>
                <a:spcPts val="2400"/>
              </a:lnSpc>
              <a:spcBef>
                <a:spcPts val="0"/>
              </a:spcBef>
              <a:buNone/>
              <a:defRPr sz="2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30" name="Text Placeholder 12">
            <a:extLst>
              <a:ext uri="{FF2B5EF4-FFF2-40B4-BE49-F238E27FC236}">
                <a16:creationId xmlns:a16="http://schemas.microsoft.com/office/drawing/2014/main" id="{3C6FCC99-E3FD-40D3-B583-6315D21B5A92}"/>
              </a:ext>
            </a:extLst>
          </p:cNvPr>
          <p:cNvSpPr>
            <a:spLocks noGrp="1"/>
          </p:cNvSpPr>
          <p:nvPr>
            <p:ph type="body" sz="quarter" idx="24"/>
          </p:nvPr>
        </p:nvSpPr>
        <p:spPr>
          <a:xfrm>
            <a:off x="8914741" y="2129356"/>
            <a:ext cx="2420247" cy="661719"/>
          </a:xfrm>
        </p:spPr>
        <p:txBody>
          <a:bodyPr lIns="0" tIns="0" rIns="0" bIns="0" anchor="t"/>
          <a:lstStyle>
            <a:lvl1pPr marL="0" indent="0">
              <a:lnSpc>
                <a:spcPts val="2400"/>
              </a:lnSpc>
              <a:spcBef>
                <a:spcPts val="0"/>
              </a:spcBef>
              <a:buNone/>
              <a:defRPr sz="2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24" name="Text Placeholder 12">
            <a:extLst>
              <a:ext uri="{FF2B5EF4-FFF2-40B4-BE49-F238E27FC236}">
                <a16:creationId xmlns:a16="http://schemas.microsoft.com/office/drawing/2014/main" id="{98E21C18-DC46-42A6-BD89-ADE83DAF456D}"/>
              </a:ext>
            </a:extLst>
          </p:cNvPr>
          <p:cNvSpPr>
            <a:spLocks noGrp="1"/>
          </p:cNvSpPr>
          <p:nvPr>
            <p:ph type="body" sz="quarter" idx="11"/>
          </p:nvPr>
        </p:nvSpPr>
        <p:spPr>
          <a:xfrm>
            <a:off x="525596" y="4934199"/>
            <a:ext cx="2420246" cy="887481"/>
          </a:xfrm>
        </p:spPr>
        <p:txBody>
          <a:bodyPr lIns="0" tIns="0" rIns="0" bIns="0" anchor="t"/>
          <a:lstStyle>
            <a:lvl1pPr marL="0" indent="0">
              <a:lnSpc>
                <a:spcPts val="1400"/>
              </a:lnSpc>
              <a:spcBef>
                <a:spcPts val="0"/>
              </a:spcBef>
              <a:spcAft>
                <a:spcPts val="400"/>
              </a:spcAft>
              <a:buNone/>
              <a:defRPr sz="1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25" name="Text Placeholder 12">
            <a:extLst>
              <a:ext uri="{FF2B5EF4-FFF2-40B4-BE49-F238E27FC236}">
                <a16:creationId xmlns:a16="http://schemas.microsoft.com/office/drawing/2014/main" id="{3D20D5DD-8778-40DB-AFD6-D622B67E77EA}"/>
              </a:ext>
            </a:extLst>
          </p:cNvPr>
          <p:cNvSpPr>
            <a:spLocks noGrp="1"/>
          </p:cNvSpPr>
          <p:nvPr>
            <p:ph type="body" sz="quarter" idx="19"/>
          </p:nvPr>
        </p:nvSpPr>
        <p:spPr>
          <a:xfrm>
            <a:off x="3321978" y="4934199"/>
            <a:ext cx="2542856" cy="887481"/>
          </a:xfrm>
        </p:spPr>
        <p:txBody>
          <a:bodyPr lIns="0" tIns="0" rIns="0" bIns="0" anchor="t"/>
          <a:lstStyle>
            <a:lvl1pPr marL="0" indent="0">
              <a:lnSpc>
                <a:spcPts val="1400"/>
              </a:lnSpc>
              <a:spcBef>
                <a:spcPts val="0"/>
              </a:spcBef>
              <a:spcAft>
                <a:spcPts val="400"/>
              </a:spcAft>
              <a:buNone/>
              <a:defRPr sz="1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29" name="Text Placeholder 12">
            <a:extLst>
              <a:ext uri="{FF2B5EF4-FFF2-40B4-BE49-F238E27FC236}">
                <a16:creationId xmlns:a16="http://schemas.microsoft.com/office/drawing/2014/main" id="{EA711741-0227-4F45-B6BA-FBCF0D5B3C1F}"/>
              </a:ext>
            </a:extLst>
          </p:cNvPr>
          <p:cNvSpPr>
            <a:spLocks noGrp="1"/>
          </p:cNvSpPr>
          <p:nvPr>
            <p:ph type="body" sz="quarter" idx="23"/>
          </p:nvPr>
        </p:nvSpPr>
        <p:spPr>
          <a:xfrm>
            <a:off x="6118360" y="4934199"/>
            <a:ext cx="2420246" cy="887481"/>
          </a:xfrm>
        </p:spPr>
        <p:txBody>
          <a:bodyPr lIns="0" tIns="0" rIns="0" bIns="0" anchor="t"/>
          <a:lstStyle>
            <a:lvl1pPr marL="0" indent="0">
              <a:lnSpc>
                <a:spcPts val="1400"/>
              </a:lnSpc>
              <a:spcBef>
                <a:spcPts val="0"/>
              </a:spcBef>
              <a:spcAft>
                <a:spcPts val="400"/>
              </a:spcAft>
              <a:buNone/>
              <a:defRPr sz="1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31" name="Text Placeholder 12">
            <a:extLst>
              <a:ext uri="{FF2B5EF4-FFF2-40B4-BE49-F238E27FC236}">
                <a16:creationId xmlns:a16="http://schemas.microsoft.com/office/drawing/2014/main" id="{36D9EA07-97F5-480C-A3EC-FA0690307E10}"/>
              </a:ext>
            </a:extLst>
          </p:cNvPr>
          <p:cNvSpPr>
            <a:spLocks noGrp="1"/>
          </p:cNvSpPr>
          <p:nvPr>
            <p:ph type="body" sz="quarter" idx="25"/>
          </p:nvPr>
        </p:nvSpPr>
        <p:spPr>
          <a:xfrm>
            <a:off x="8914742" y="4934199"/>
            <a:ext cx="2420246" cy="887481"/>
          </a:xfrm>
        </p:spPr>
        <p:txBody>
          <a:bodyPr lIns="0" tIns="0" rIns="0" bIns="0" anchor="t"/>
          <a:lstStyle>
            <a:lvl1pPr marL="0" indent="0">
              <a:lnSpc>
                <a:spcPts val="1400"/>
              </a:lnSpc>
              <a:spcBef>
                <a:spcPts val="0"/>
              </a:spcBef>
              <a:spcAft>
                <a:spcPts val="400"/>
              </a:spcAft>
              <a:buNone/>
              <a:defRPr sz="1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pic>
        <p:nvPicPr>
          <p:cNvPr id="7" name="Billede 34">
            <a:extLst>
              <a:ext uri="{FF2B5EF4-FFF2-40B4-BE49-F238E27FC236}">
                <a16:creationId xmlns:a16="http://schemas.microsoft.com/office/drawing/2014/main" id="{ED0E234F-527D-4D37-B50B-CB643C7CFB1A}"/>
              </a:ext>
            </a:extLst>
          </p:cNvPr>
          <p:cNvPicPr>
            <a:picLocks noChangeAspect="1"/>
          </p:cNvPicPr>
          <p:nvPr userDrawn="1"/>
        </p:nvPicPr>
        <p:blipFill>
          <a:blip r:embed="rId2"/>
          <a:srcRect/>
          <a:stretch/>
        </p:blipFill>
        <p:spPr>
          <a:xfrm>
            <a:off x="525595" y="6337797"/>
            <a:ext cx="792000" cy="101199"/>
          </a:xfrm>
          <a:prstGeom prst="rect">
            <a:avLst/>
          </a:prstGeom>
        </p:spPr>
      </p:pic>
      <p:sp>
        <p:nvSpPr>
          <p:cNvPr id="36" name="Footer Placeholder 20">
            <a:extLst>
              <a:ext uri="{FF2B5EF4-FFF2-40B4-BE49-F238E27FC236}">
                <a16:creationId xmlns:a16="http://schemas.microsoft.com/office/drawing/2014/main" id="{601C0919-CD8B-448C-8159-7FB13CED6194}"/>
              </a:ext>
            </a:extLst>
          </p:cNvPr>
          <p:cNvSpPr>
            <a:spLocks noGrp="1"/>
          </p:cNvSpPr>
          <p:nvPr>
            <p:ph type="ftr" sz="quarter" idx="13"/>
          </p:nvPr>
        </p:nvSpPr>
        <p:spPr>
          <a:xfrm>
            <a:off x="8473441" y="6606813"/>
            <a:ext cx="3319964" cy="159748"/>
          </a:xfrm>
        </p:spPr>
        <p:txBody>
          <a:bodyPr lIns="0" tIns="0" rIns="0" bIns="0" anchor="t"/>
          <a:lstStyle>
            <a:lvl1pPr algn="r">
              <a:lnSpc>
                <a:spcPct val="150000"/>
              </a:lnSpc>
              <a:defRPr sz="600">
                <a:solidFill>
                  <a:schemeClr val="tx1">
                    <a:alpha val="30000"/>
                  </a:schemeClr>
                </a:solidFill>
                <a:latin typeface="Roboto Light" panose="02000000000000000000" pitchFamily="2" charset="0"/>
                <a:ea typeface="Roboto Light" panose="02000000000000000000" pitchFamily="2" charset="0"/>
              </a:defRPr>
            </a:lvl1pPr>
          </a:lstStyle>
          <a:p>
            <a:r>
              <a:rPr lang="da-DK"/>
              <a:t>Commercial in confidence | SSE/XXXXX/YYY/ZZZZ  $Revision:xx.xx $</a:t>
            </a:r>
          </a:p>
        </p:txBody>
      </p:sp>
    </p:spTree>
    <p:extLst>
      <p:ext uri="{BB962C8B-B14F-4D97-AF65-F5344CB8AC3E}">
        <p14:creationId xmlns:p14="http://schemas.microsoft.com/office/powerpoint/2010/main" val="355639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4" name="Blue background">
            <a:extLst>
              <a:ext uri="{FF2B5EF4-FFF2-40B4-BE49-F238E27FC236}">
                <a16:creationId xmlns:a16="http://schemas.microsoft.com/office/drawing/2014/main" id="{7D0949E1-4204-4A61-B55C-445B0C36D9A3}"/>
              </a:ext>
            </a:extLst>
          </p:cNvPr>
          <p:cNvSpPr/>
          <p:nvPr userDrawn="1"/>
        </p:nvSpPr>
        <p:spPr bwMode="lt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11" name="Title 1">
            <a:extLst>
              <a:ext uri="{FF2B5EF4-FFF2-40B4-BE49-F238E27FC236}">
                <a16:creationId xmlns:a16="http://schemas.microsoft.com/office/drawing/2014/main" id="{6F086D49-7646-4772-9C1A-F2A363E13EE3}"/>
              </a:ext>
            </a:extLst>
          </p:cNvPr>
          <p:cNvSpPr>
            <a:spLocks noGrp="1"/>
          </p:cNvSpPr>
          <p:nvPr>
            <p:ph type="ctrTitle" hasCustomPrompt="1"/>
          </p:nvPr>
        </p:nvSpPr>
        <p:spPr>
          <a:xfrm>
            <a:off x="539750" y="539750"/>
            <a:ext cx="5555050" cy="2891049"/>
          </a:xfrm>
          <a:prstGeom prst="rect">
            <a:avLst/>
          </a:prstGeom>
        </p:spPr>
        <p:txBody>
          <a:bodyPr anchor="t"/>
          <a:lstStyle>
            <a:lvl1pPr algn="l">
              <a:lnSpc>
                <a:spcPct val="100000"/>
              </a:lnSpc>
              <a:defRPr sz="4000">
                <a:solidFill>
                  <a:schemeClr val="bg1"/>
                </a:solidFill>
                <a:latin typeface="Roboto Light" panose="02000000000000000000" pitchFamily="2" charset="0"/>
                <a:ea typeface="Roboto Light" panose="02000000000000000000" pitchFamily="2" charset="0"/>
              </a:defRPr>
            </a:lvl1pPr>
          </a:lstStyle>
          <a:p>
            <a:r>
              <a:rPr lang="en-GB"/>
              <a:t>Presentation title </a:t>
            </a:r>
            <a:br>
              <a:rPr lang="en-GB"/>
            </a:br>
            <a:r>
              <a:rPr lang="en-GB"/>
              <a:t>can be in two </a:t>
            </a:r>
            <a:br>
              <a:rPr lang="en-GB"/>
            </a:br>
            <a:r>
              <a:rPr lang="en-GB"/>
              <a:t>or three lines</a:t>
            </a:r>
          </a:p>
        </p:txBody>
      </p:sp>
      <p:pic>
        <p:nvPicPr>
          <p:cNvPr id="9" name="Graphic 9">
            <a:extLst>
              <a:ext uri="{FF2B5EF4-FFF2-40B4-BE49-F238E27FC236}">
                <a16:creationId xmlns:a16="http://schemas.microsoft.com/office/drawing/2014/main" id="{808A07B1-076A-4EF6-B7C8-43CB4581F59D}"/>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8000"/>
            <a:ext cx="810000" cy="103184"/>
          </a:xfrm>
          <a:prstGeom prst="rect">
            <a:avLst/>
          </a:prstGeom>
        </p:spPr>
      </p:pic>
      <p:sp>
        <p:nvSpPr>
          <p:cNvPr id="6" name="Footer Placeholder 7">
            <a:extLst>
              <a:ext uri="{FF2B5EF4-FFF2-40B4-BE49-F238E27FC236}">
                <a16:creationId xmlns:a16="http://schemas.microsoft.com/office/drawing/2014/main" id="{E0E29CDE-A437-D426-66C6-4E085ECA9747}"/>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7" name="Slide Number Placeholder 8">
            <a:extLst>
              <a:ext uri="{FF2B5EF4-FFF2-40B4-BE49-F238E27FC236}">
                <a16:creationId xmlns:a16="http://schemas.microsoft.com/office/drawing/2014/main" id="{1387A952-FA58-032F-9B43-175597246870}"/>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5" name="'Insert title'">
            <a:extLst>
              <a:ext uri="{FF2B5EF4-FFF2-40B4-BE49-F238E27FC236}">
                <a16:creationId xmlns:a16="http://schemas.microsoft.com/office/drawing/2014/main" id="{09E4D7F4-7D90-CB9D-9F89-9F4E69027C54}"/>
              </a:ext>
            </a:extLst>
          </p:cNvPr>
          <p:cNvSpPr>
            <a:spLocks noGrp="1"/>
          </p:cNvSpPr>
          <p:nvPr>
            <p:ph type="body" sz="quarter" idx="18" hasCustomPrompt="1"/>
          </p:nvPr>
        </p:nvSpPr>
        <p:spPr>
          <a:xfrm>
            <a:off x="539750" y="5627262"/>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Insert title</a:t>
            </a:r>
          </a:p>
        </p:txBody>
      </p:sp>
      <p:sp>
        <p:nvSpPr>
          <p:cNvPr id="8" name="Name Nameson">
            <a:extLst>
              <a:ext uri="{FF2B5EF4-FFF2-40B4-BE49-F238E27FC236}">
                <a16:creationId xmlns:a16="http://schemas.microsoft.com/office/drawing/2014/main" id="{50D61CDE-16C0-D4BB-94D9-FC4539467531}"/>
              </a:ext>
            </a:extLst>
          </p:cNvPr>
          <p:cNvSpPr>
            <a:spLocks noGrp="1"/>
          </p:cNvSpPr>
          <p:nvPr>
            <p:ph type="body" sz="quarter" idx="17" hasCustomPrompt="1"/>
          </p:nvPr>
        </p:nvSpPr>
        <p:spPr>
          <a:xfrm>
            <a:off x="539750" y="5417816"/>
            <a:ext cx="3816000" cy="180000"/>
          </a:xfrm>
          <a:prstGeom prst="rect">
            <a:avLst/>
          </a:prstGeom>
        </p:spPr>
        <p:txBody>
          <a:bodyPr/>
          <a:lstStyle>
            <a:lvl1pPr marL="0" indent="0">
              <a:buNone/>
              <a:defRPr sz="1200">
                <a:solidFill>
                  <a:schemeClr val="bg1"/>
                </a:solidFill>
                <a:latin typeface="+mn-lt"/>
              </a:defRPr>
            </a:lvl1pPr>
          </a:lstStyle>
          <a:p>
            <a:pPr lvl="0"/>
            <a:r>
              <a:rPr lang="en-GB"/>
              <a:t>Name Nameson</a:t>
            </a:r>
          </a:p>
        </p:txBody>
      </p:sp>
      <p:sp>
        <p:nvSpPr>
          <p:cNvPr id="10" name="'Insert title'">
            <a:extLst>
              <a:ext uri="{FF2B5EF4-FFF2-40B4-BE49-F238E27FC236}">
                <a16:creationId xmlns:a16="http://schemas.microsoft.com/office/drawing/2014/main" id="{B82317F7-4CF2-9288-BFB0-4CFD3D1D48AC}"/>
              </a:ext>
            </a:extLst>
          </p:cNvPr>
          <p:cNvSpPr>
            <a:spLocks noGrp="1"/>
          </p:cNvSpPr>
          <p:nvPr>
            <p:ph type="body" sz="quarter" idx="20" hasCustomPrompt="1"/>
          </p:nvPr>
        </p:nvSpPr>
        <p:spPr>
          <a:xfrm>
            <a:off x="539750" y="5992200"/>
            <a:ext cx="3816000" cy="180000"/>
          </a:xfrm>
          <a:prstGeom prst="rect">
            <a:avLst/>
          </a:prstGeom>
        </p:spPr>
        <p:txBody>
          <a:bodyPr/>
          <a:lstStyle>
            <a:lvl1pPr marL="0" indent="0">
              <a:buNone/>
              <a:defRPr sz="1200">
                <a:solidFill>
                  <a:schemeClr val="bg1"/>
                </a:solidFill>
                <a:latin typeface="Roboto Light" panose="02000000000000000000" pitchFamily="2" charset="0"/>
                <a:ea typeface="Roboto Light" panose="02000000000000000000" pitchFamily="2" charset="0"/>
              </a:defRPr>
            </a:lvl1pPr>
          </a:lstStyle>
          <a:p>
            <a:pPr lvl="0"/>
            <a:r>
              <a:rPr lang="en-GB"/>
              <a:t>Date/Event</a:t>
            </a:r>
          </a:p>
        </p:txBody>
      </p:sp>
    </p:spTree>
    <p:extLst>
      <p:ext uri="{BB962C8B-B14F-4D97-AF65-F5344CB8AC3E}">
        <p14:creationId xmlns:p14="http://schemas.microsoft.com/office/powerpoint/2010/main" val="2687337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Custom Layout">
    <p:bg>
      <p:bgPr>
        <a:solidFill>
          <a:schemeClr val="accent3"/>
        </a:solidFill>
        <a:effectLst/>
      </p:bgPr>
    </p:bg>
    <p:spTree>
      <p:nvGrpSpPr>
        <p:cNvPr id="1" name=""/>
        <p:cNvGrpSpPr/>
        <p:nvPr/>
      </p:nvGrpSpPr>
      <p:grpSpPr>
        <a:xfrm>
          <a:off x="0" y="0"/>
          <a:ext cx="0" cy="0"/>
          <a:chOff x="0" y="0"/>
          <a:chExt cx="0" cy="0"/>
        </a:xfrm>
      </p:grpSpPr>
      <p:sp>
        <p:nvSpPr>
          <p:cNvPr id="6" name="Rektangel 7">
            <a:extLst>
              <a:ext uri="{FF2B5EF4-FFF2-40B4-BE49-F238E27FC236}">
                <a16:creationId xmlns:a16="http://schemas.microsoft.com/office/drawing/2014/main" id="{BB686CE2-72AC-ED2E-32B0-0CD04580E5E1}"/>
              </a:ext>
            </a:extLst>
          </p:cNvPr>
          <p:cNvSpPr/>
          <p:nvPr userDrawn="1"/>
        </p:nvSpPr>
        <p:spPr>
          <a:xfrm>
            <a:off x="236306" y="0"/>
            <a:ext cx="119556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54903D78-049F-B599-6DAD-9651B1C01FCD}"/>
              </a:ext>
            </a:extLst>
          </p:cNvPr>
          <p:cNvSpPr>
            <a:spLocks noGrp="1"/>
          </p:cNvSpPr>
          <p:nvPr>
            <p:ph type="title"/>
          </p:nvPr>
        </p:nvSpPr>
        <p:spPr>
          <a:xfrm>
            <a:off x="606175" y="585649"/>
            <a:ext cx="10511239" cy="638629"/>
          </a:xfrm>
        </p:spPr>
        <p:txBody>
          <a:bodyPr lIns="0" tIns="0" rIns="0" bIns="0" anchor="b"/>
          <a:lstStyle>
            <a:lvl1pPr>
              <a:defRPr sz="3000">
                <a:solidFill>
                  <a:schemeClr val="tx1"/>
                </a:solidFill>
              </a:defRPr>
            </a:lvl1pPr>
          </a:lstStyle>
          <a:p>
            <a:r>
              <a:rPr lang="en-US"/>
              <a:t>Click to edit Master title style</a:t>
            </a:r>
          </a:p>
        </p:txBody>
      </p:sp>
      <p:sp>
        <p:nvSpPr>
          <p:cNvPr id="8" name="Text Placeholder 12">
            <a:extLst>
              <a:ext uri="{FF2B5EF4-FFF2-40B4-BE49-F238E27FC236}">
                <a16:creationId xmlns:a16="http://schemas.microsoft.com/office/drawing/2014/main" id="{53027526-27A4-B6A3-3600-83529EA118E9}"/>
              </a:ext>
            </a:extLst>
          </p:cNvPr>
          <p:cNvSpPr>
            <a:spLocks noGrp="1"/>
          </p:cNvSpPr>
          <p:nvPr>
            <p:ph type="body" sz="quarter" idx="10"/>
          </p:nvPr>
        </p:nvSpPr>
        <p:spPr>
          <a:xfrm>
            <a:off x="606175" y="1462626"/>
            <a:ext cx="10511239" cy="281802"/>
          </a:xfrm>
        </p:spPr>
        <p:txBody>
          <a:bodyPr lIns="0" tIns="0" rIns="0" bIns="0" anchor="b"/>
          <a:lstStyle>
            <a:lvl1pPr marL="0" indent="0">
              <a:buNone/>
              <a:defRPr sz="1500">
                <a:solidFill>
                  <a:schemeClr val="tx1"/>
                </a:solidFill>
                <a:latin typeface="Roboto" panose="02000000000000000000" pitchFamily="2" charset="0"/>
                <a:ea typeface="Roboto"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Click to edit Master text styles</a:t>
            </a:r>
          </a:p>
        </p:txBody>
      </p:sp>
      <p:sp>
        <p:nvSpPr>
          <p:cNvPr id="9" name="Footer Placeholder 20">
            <a:extLst>
              <a:ext uri="{FF2B5EF4-FFF2-40B4-BE49-F238E27FC236}">
                <a16:creationId xmlns:a16="http://schemas.microsoft.com/office/drawing/2014/main" id="{F3C49AE7-D2FC-3F93-3AC2-D31EC9F34262}"/>
              </a:ext>
            </a:extLst>
          </p:cNvPr>
          <p:cNvSpPr>
            <a:spLocks noGrp="1"/>
          </p:cNvSpPr>
          <p:nvPr>
            <p:ph type="ftr" sz="quarter" idx="13"/>
          </p:nvPr>
        </p:nvSpPr>
        <p:spPr>
          <a:xfrm>
            <a:off x="8473441" y="6606813"/>
            <a:ext cx="3319964" cy="159748"/>
          </a:xfrm>
        </p:spPr>
        <p:txBody>
          <a:bodyPr lIns="0" tIns="0" rIns="0" bIns="0" anchor="t"/>
          <a:lstStyle>
            <a:lvl1pPr algn="r">
              <a:lnSpc>
                <a:spcPct val="150000"/>
              </a:lnSpc>
              <a:defRPr sz="600">
                <a:solidFill>
                  <a:schemeClr val="tx1">
                    <a:alpha val="30000"/>
                  </a:schemeClr>
                </a:solidFill>
                <a:latin typeface="Roboto Light" panose="02000000000000000000" pitchFamily="2" charset="0"/>
                <a:ea typeface="Roboto Light" panose="02000000000000000000" pitchFamily="2" charset="0"/>
              </a:defRPr>
            </a:lvl1pPr>
          </a:lstStyle>
          <a:p>
            <a:r>
              <a:rPr lang="da-DK"/>
              <a:t>Commercial in confidence | SSE/XXXXX/YYY/ZZZZ  $Revision:xx.xx $</a:t>
            </a:r>
          </a:p>
        </p:txBody>
      </p:sp>
      <p:pic>
        <p:nvPicPr>
          <p:cNvPr id="10" name="Billede 9">
            <a:extLst>
              <a:ext uri="{FF2B5EF4-FFF2-40B4-BE49-F238E27FC236}">
                <a16:creationId xmlns:a16="http://schemas.microsoft.com/office/drawing/2014/main" id="{ACB47C2E-48C4-FA16-956D-F37FC5276753}"/>
              </a:ext>
            </a:extLst>
          </p:cNvPr>
          <p:cNvPicPr>
            <a:picLocks noChangeAspect="1"/>
          </p:cNvPicPr>
          <p:nvPr userDrawn="1"/>
        </p:nvPicPr>
        <p:blipFill>
          <a:blip r:embed="rId2"/>
          <a:srcRect/>
          <a:stretch/>
        </p:blipFill>
        <p:spPr>
          <a:xfrm>
            <a:off x="525595" y="6337997"/>
            <a:ext cx="792000" cy="100799"/>
          </a:xfrm>
          <a:prstGeom prst="rect">
            <a:avLst/>
          </a:prstGeom>
        </p:spPr>
      </p:pic>
    </p:spTree>
    <p:extLst>
      <p:ext uri="{BB962C8B-B14F-4D97-AF65-F5344CB8AC3E}">
        <p14:creationId xmlns:p14="http://schemas.microsoft.com/office/powerpoint/2010/main" val="2633387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BB614A9F-A304-77DA-8CDB-B2D69620BEAA}"/>
              </a:ext>
            </a:extLst>
          </p:cNvPr>
          <p:cNvSpPr>
            <a:spLocks noGrp="1"/>
          </p:cNvSpPr>
          <p:nvPr>
            <p:ph type="body" sz="quarter" idx="10" hasCustomPrompt="1"/>
          </p:nvPr>
        </p:nvSpPr>
        <p:spPr>
          <a:xfrm>
            <a:off x="525595" y="5593059"/>
            <a:ext cx="3811587" cy="142875"/>
          </a:xfrm>
        </p:spPr>
        <p:txBody>
          <a:bodyPr lIns="0" tIns="0" rIns="0" bIns="0" anchor="b"/>
          <a:lstStyle>
            <a:lvl1pPr marL="0" indent="0">
              <a:buNone/>
              <a:defRPr sz="1000">
                <a:solidFill>
                  <a:schemeClr val="bg1"/>
                </a:solidFill>
                <a:latin typeface="Roboto" panose="02000000000000000000" pitchFamily="2" charset="0"/>
                <a:ea typeface="Roboto"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Name </a:t>
            </a:r>
            <a:r>
              <a:rPr lang="en-US" err="1"/>
              <a:t>Nameson</a:t>
            </a:r>
            <a:endParaRPr lang="en-US"/>
          </a:p>
        </p:txBody>
      </p:sp>
      <p:sp>
        <p:nvSpPr>
          <p:cNvPr id="9" name="Text Placeholder 12">
            <a:extLst>
              <a:ext uri="{FF2B5EF4-FFF2-40B4-BE49-F238E27FC236}">
                <a16:creationId xmlns:a16="http://schemas.microsoft.com/office/drawing/2014/main" id="{31541545-3A8F-071B-2F1F-DEEA86FD89A4}"/>
              </a:ext>
            </a:extLst>
          </p:cNvPr>
          <p:cNvSpPr>
            <a:spLocks noGrp="1"/>
          </p:cNvSpPr>
          <p:nvPr>
            <p:ph type="body" sz="quarter" idx="11" hasCustomPrompt="1"/>
          </p:nvPr>
        </p:nvSpPr>
        <p:spPr>
          <a:xfrm>
            <a:off x="525595" y="5771431"/>
            <a:ext cx="3811587" cy="142875"/>
          </a:xfrm>
        </p:spPr>
        <p:txBody>
          <a:bodyPr lIns="0" tIns="0" rIns="0" bIns="0" anchor="b"/>
          <a:lstStyle>
            <a:lvl1pPr marL="0" indent="0">
              <a:buNone/>
              <a:defRPr sz="1000">
                <a:solidFill>
                  <a:schemeClr val="bg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Vice President of Sales</a:t>
            </a:r>
          </a:p>
        </p:txBody>
      </p:sp>
      <p:sp>
        <p:nvSpPr>
          <p:cNvPr id="10" name="Title 10">
            <a:extLst>
              <a:ext uri="{FF2B5EF4-FFF2-40B4-BE49-F238E27FC236}">
                <a16:creationId xmlns:a16="http://schemas.microsoft.com/office/drawing/2014/main" id="{AB1BC16E-8AD2-B9F3-B69B-89A65BF44E5C}"/>
              </a:ext>
            </a:extLst>
          </p:cNvPr>
          <p:cNvSpPr>
            <a:spLocks noGrp="1"/>
          </p:cNvSpPr>
          <p:nvPr>
            <p:ph type="title" hasCustomPrompt="1"/>
          </p:nvPr>
        </p:nvSpPr>
        <p:spPr>
          <a:xfrm>
            <a:off x="522736" y="4727274"/>
            <a:ext cx="5573264" cy="621661"/>
          </a:xfrm>
        </p:spPr>
        <p:txBody>
          <a:bodyPr lIns="0" rIns="0" anchor="t"/>
          <a:lstStyle>
            <a:lvl1pPr>
              <a:lnSpc>
                <a:spcPct val="100000"/>
              </a:lnSpc>
              <a:defRPr sz="3200">
                <a:solidFill>
                  <a:schemeClr val="bg1"/>
                </a:solidFill>
              </a:defRPr>
            </a:lvl1pPr>
          </a:lstStyle>
          <a:p>
            <a:r>
              <a:rPr lang="en-US"/>
              <a:t>Thank you for listening</a:t>
            </a:r>
          </a:p>
        </p:txBody>
      </p:sp>
      <p:sp>
        <p:nvSpPr>
          <p:cNvPr id="11" name="Footer Placeholder 20">
            <a:extLst>
              <a:ext uri="{FF2B5EF4-FFF2-40B4-BE49-F238E27FC236}">
                <a16:creationId xmlns:a16="http://schemas.microsoft.com/office/drawing/2014/main" id="{A572BF7C-7122-2A3A-3275-C4A7885D84CD}"/>
              </a:ext>
            </a:extLst>
          </p:cNvPr>
          <p:cNvSpPr>
            <a:spLocks noGrp="1"/>
          </p:cNvSpPr>
          <p:nvPr>
            <p:ph type="ftr" sz="quarter" idx="13"/>
          </p:nvPr>
        </p:nvSpPr>
        <p:spPr>
          <a:xfrm>
            <a:off x="8473441" y="6606813"/>
            <a:ext cx="3319964" cy="159748"/>
          </a:xfrm>
        </p:spPr>
        <p:txBody>
          <a:bodyPr lIns="0" tIns="0" rIns="0" bIns="0" anchor="t"/>
          <a:lstStyle>
            <a:lvl1pPr algn="r">
              <a:lnSpc>
                <a:spcPct val="150000"/>
              </a:lnSpc>
              <a:defRPr sz="600">
                <a:solidFill>
                  <a:schemeClr val="bg1">
                    <a:alpha val="50000"/>
                  </a:schemeClr>
                </a:solidFill>
                <a:latin typeface="Roboto Light" panose="02000000000000000000" pitchFamily="2" charset="0"/>
                <a:ea typeface="Roboto Light" panose="02000000000000000000" pitchFamily="2" charset="0"/>
              </a:defRPr>
            </a:lvl1pPr>
          </a:lstStyle>
          <a:p>
            <a:r>
              <a:rPr lang="da-DK"/>
              <a:t>Commercial in confidence | SSE/XXXXX/YYY/ZZZZ  $Revision:xx.xx $</a:t>
            </a:r>
          </a:p>
        </p:txBody>
      </p:sp>
      <p:pic>
        <p:nvPicPr>
          <p:cNvPr id="12" name="Billede 9">
            <a:extLst>
              <a:ext uri="{FF2B5EF4-FFF2-40B4-BE49-F238E27FC236}">
                <a16:creationId xmlns:a16="http://schemas.microsoft.com/office/drawing/2014/main" id="{930C8BA0-2BFB-F145-548F-7A0F72CE4CF3}"/>
              </a:ext>
            </a:extLst>
          </p:cNvPr>
          <p:cNvPicPr>
            <a:picLocks noChangeAspect="1"/>
          </p:cNvPicPr>
          <p:nvPr userDrawn="1"/>
        </p:nvPicPr>
        <p:blipFill>
          <a:blip r:embed="rId3"/>
          <a:srcRect/>
          <a:stretch/>
        </p:blipFill>
        <p:spPr>
          <a:xfrm>
            <a:off x="548614" y="6320744"/>
            <a:ext cx="792000" cy="100799"/>
          </a:xfrm>
          <a:prstGeom prst="rect">
            <a:avLst/>
          </a:prstGeom>
        </p:spPr>
      </p:pic>
    </p:spTree>
    <p:extLst>
      <p:ext uri="{BB962C8B-B14F-4D97-AF65-F5344CB8AC3E}">
        <p14:creationId xmlns:p14="http://schemas.microsoft.com/office/powerpoint/2010/main" val="2569289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reaker slide v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AFC682-81D1-4B5F-9624-7D56BDF48C9F}"/>
              </a:ext>
            </a:extLst>
          </p:cNvPr>
          <p:cNvSpPr>
            <a:spLocks noGrp="1"/>
          </p:cNvSpPr>
          <p:nvPr>
            <p:ph type="pic" sz="quarter" idx="12"/>
          </p:nvPr>
        </p:nvSpPr>
        <p:spPr>
          <a:xfrm>
            <a:off x="6096000" y="0"/>
            <a:ext cx="6096000" cy="6858000"/>
          </a:xfrm>
          <a:solidFill>
            <a:schemeClr val="bg1"/>
          </a:solidFill>
        </p:spPr>
        <p:txBody>
          <a:bodyPr/>
          <a:lstStyle>
            <a:lvl1pPr marL="0" indent="0">
              <a:buNone/>
              <a:defRPr sz="1400">
                <a:solidFill>
                  <a:schemeClr val="tx1"/>
                </a:solidFill>
                <a:highlight>
                  <a:srgbClr val="FFFF00"/>
                </a:highlight>
              </a:defRPr>
            </a:lvl1pPr>
          </a:lstStyle>
          <a:p>
            <a:r>
              <a:rPr lang="da-DK"/>
              <a:t>Klik på ikonet for at tilføje et billede</a:t>
            </a:r>
            <a:endParaRPr lang="en-US"/>
          </a:p>
        </p:txBody>
      </p:sp>
      <p:sp>
        <p:nvSpPr>
          <p:cNvPr id="10" name="Rektangel 6">
            <a:extLst>
              <a:ext uri="{FF2B5EF4-FFF2-40B4-BE49-F238E27FC236}">
                <a16:creationId xmlns:a16="http://schemas.microsoft.com/office/drawing/2014/main" id="{78B6976C-11DD-4CD6-B23B-22133991A47F}"/>
              </a:ext>
            </a:extLst>
          </p:cNvPr>
          <p:cNvSpPr/>
          <p:nvPr userDrawn="1"/>
        </p:nvSpPr>
        <p:spPr>
          <a:xfrm>
            <a:off x="0" y="3426780"/>
            <a:ext cx="6096000" cy="3430800"/>
          </a:xfrm>
          <a:prstGeom prst="rect">
            <a:avLst/>
          </a:prstGeom>
          <a:solidFill>
            <a:srgbClr val="F0F3F6"/>
          </a:solidFill>
          <a:ln>
            <a:noFill/>
          </a:ln>
        </p:spPr>
        <p:style>
          <a:lnRef idx="2">
            <a:schemeClr val="accent1">
              <a:shade val="50000"/>
            </a:schemeClr>
          </a:lnRef>
          <a:fillRef idx="1">
            <a:schemeClr val="accent1"/>
          </a:fillRef>
          <a:effectRef idx="0">
            <a:schemeClr val="accent1"/>
          </a:effectRef>
          <a:fontRef idx="minor">
            <a:schemeClr val="lt1"/>
          </a:fontRef>
        </p:style>
        <p:txBody>
          <a:bodyPr lIns="792000" tIns="0" rIns="792000" bIns="0" rtlCol="0" anchor="ctr"/>
          <a:lstStyle/>
          <a:p>
            <a:endParaRPr lang="en-GB" sz="3800">
              <a:latin typeface="Roboto Light" panose="02000000000000000000" pitchFamily="2" charset="0"/>
              <a:ea typeface="Roboto Light" panose="02000000000000000000" pitchFamily="2" charset="0"/>
            </a:endParaRPr>
          </a:p>
        </p:txBody>
      </p:sp>
      <p:sp>
        <p:nvSpPr>
          <p:cNvPr id="8" name="Rektangel 6">
            <a:extLst>
              <a:ext uri="{FF2B5EF4-FFF2-40B4-BE49-F238E27FC236}">
                <a16:creationId xmlns:a16="http://schemas.microsoft.com/office/drawing/2014/main" id="{790FAE39-57B2-4CA4-B8CF-BBB8806C10DC}"/>
              </a:ext>
            </a:extLst>
          </p:cNvPr>
          <p:cNvSpPr/>
          <p:nvPr/>
        </p:nvSpPr>
        <p:spPr>
          <a:xfrm>
            <a:off x="0" y="3426780"/>
            <a:ext cx="6096000" cy="3430800"/>
          </a:xfrm>
          <a:prstGeom prst="rect">
            <a:avLst/>
          </a:prstGeom>
          <a:solidFill>
            <a:srgbClr val="F0F3F6"/>
          </a:solidFill>
          <a:ln>
            <a:noFill/>
          </a:ln>
        </p:spPr>
        <p:style>
          <a:lnRef idx="2">
            <a:schemeClr val="accent1">
              <a:shade val="50000"/>
            </a:schemeClr>
          </a:lnRef>
          <a:fillRef idx="1">
            <a:schemeClr val="accent1"/>
          </a:fillRef>
          <a:effectRef idx="0">
            <a:schemeClr val="accent1"/>
          </a:effectRef>
          <a:fontRef idx="minor">
            <a:schemeClr val="lt1"/>
          </a:fontRef>
        </p:style>
        <p:txBody>
          <a:bodyPr lIns="792000" tIns="0" rIns="792000" bIns="0" rtlCol="0" anchor="ctr"/>
          <a:lstStyle/>
          <a:p>
            <a:endParaRPr lang="en-GB" sz="3800">
              <a:latin typeface="Roboto Light" panose="02000000000000000000" pitchFamily="2" charset="0"/>
              <a:ea typeface="Roboto Light" panose="02000000000000000000" pitchFamily="2" charset="0"/>
            </a:endParaRPr>
          </a:p>
        </p:txBody>
      </p:sp>
      <p:sp>
        <p:nvSpPr>
          <p:cNvPr id="11" name="Title 10">
            <a:extLst>
              <a:ext uri="{FF2B5EF4-FFF2-40B4-BE49-F238E27FC236}">
                <a16:creationId xmlns:a16="http://schemas.microsoft.com/office/drawing/2014/main" id="{CAD16ABB-AE87-470B-B364-4DF167E5A86D}"/>
              </a:ext>
            </a:extLst>
          </p:cNvPr>
          <p:cNvSpPr>
            <a:spLocks noGrp="1"/>
          </p:cNvSpPr>
          <p:nvPr>
            <p:ph type="title" hasCustomPrompt="1"/>
          </p:nvPr>
        </p:nvSpPr>
        <p:spPr>
          <a:xfrm>
            <a:off x="0" y="0"/>
            <a:ext cx="6096000" cy="3426360"/>
          </a:xfrm>
        </p:spPr>
        <p:txBody>
          <a:bodyPr lIns="529200" rIns="529200" anchor="ctr"/>
          <a:lstStyle>
            <a:lvl1pPr>
              <a:lnSpc>
                <a:spcPct val="100000"/>
              </a:lnSpc>
              <a:defRPr sz="4000">
                <a:solidFill>
                  <a:schemeClr val="tx1"/>
                </a:solidFill>
              </a:defRPr>
            </a:lvl1pPr>
          </a:lstStyle>
          <a:p>
            <a:r>
              <a:rPr lang="en-US"/>
              <a:t>Presentation title</a:t>
            </a:r>
            <a:br>
              <a:rPr lang="en-US"/>
            </a:br>
            <a:r>
              <a:rPr lang="en-US"/>
              <a:t>can be in two</a:t>
            </a:r>
            <a:br>
              <a:rPr lang="en-US"/>
            </a:br>
            <a:r>
              <a:rPr lang="en-US"/>
              <a:t>or three lines</a:t>
            </a:r>
          </a:p>
        </p:txBody>
      </p:sp>
      <p:sp>
        <p:nvSpPr>
          <p:cNvPr id="13" name="Text Placeholder 12">
            <a:extLst>
              <a:ext uri="{FF2B5EF4-FFF2-40B4-BE49-F238E27FC236}">
                <a16:creationId xmlns:a16="http://schemas.microsoft.com/office/drawing/2014/main" id="{24A8B22F-0B49-48EB-B401-3569A93D0826}"/>
              </a:ext>
            </a:extLst>
          </p:cNvPr>
          <p:cNvSpPr>
            <a:spLocks noGrp="1"/>
          </p:cNvSpPr>
          <p:nvPr>
            <p:ph type="body" sz="quarter" idx="10" hasCustomPrompt="1"/>
          </p:nvPr>
        </p:nvSpPr>
        <p:spPr>
          <a:xfrm>
            <a:off x="525595" y="5679228"/>
            <a:ext cx="3811587" cy="142875"/>
          </a:xfrm>
        </p:spPr>
        <p:txBody>
          <a:bodyPr lIns="0" tIns="0" rIns="0" bIns="0" anchor="b"/>
          <a:lstStyle>
            <a:lvl1pPr marL="0" indent="0">
              <a:buNone/>
              <a:defRPr sz="1000">
                <a:solidFill>
                  <a:schemeClr val="tx1"/>
                </a:solidFill>
                <a:latin typeface="Roboto" panose="02000000000000000000" pitchFamily="2" charset="0"/>
                <a:ea typeface="Roboto"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Name </a:t>
            </a:r>
            <a:r>
              <a:rPr lang="en-US" err="1"/>
              <a:t>Nameson</a:t>
            </a:r>
            <a:endParaRPr lang="en-US"/>
          </a:p>
        </p:txBody>
      </p:sp>
      <p:sp>
        <p:nvSpPr>
          <p:cNvPr id="14" name="Text Placeholder 12">
            <a:extLst>
              <a:ext uri="{FF2B5EF4-FFF2-40B4-BE49-F238E27FC236}">
                <a16:creationId xmlns:a16="http://schemas.microsoft.com/office/drawing/2014/main" id="{29006CEE-4BB9-474F-8B4C-DADBFF610C02}"/>
              </a:ext>
            </a:extLst>
          </p:cNvPr>
          <p:cNvSpPr>
            <a:spLocks noGrp="1"/>
          </p:cNvSpPr>
          <p:nvPr>
            <p:ph type="body" sz="quarter" idx="11" hasCustomPrompt="1"/>
          </p:nvPr>
        </p:nvSpPr>
        <p:spPr>
          <a:xfrm>
            <a:off x="525595" y="5857600"/>
            <a:ext cx="3811587" cy="142875"/>
          </a:xfrm>
        </p:spPr>
        <p:txBody>
          <a:bodyPr lIns="0" tIns="0" rIns="0" bIns="0" anchor="b"/>
          <a:lstStyle>
            <a:lvl1pPr marL="0" indent="0">
              <a:buNone/>
              <a:defRPr sz="1000">
                <a:solidFill>
                  <a:schemeClr val="tx1"/>
                </a:solidFill>
                <a:latin typeface="Roboto Light" panose="02000000000000000000" pitchFamily="2" charset="0"/>
                <a:ea typeface="Roboto Light" panose="02000000000000000000" pitchFamily="2" charset="0"/>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Vice President of Sales</a:t>
            </a:r>
          </a:p>
        </p:txBody>
      </p:sp>
      <p:sp>
        <p:nvSpPr>
          <p:cNvPr id="16" name="Footer Placeholder 20">
            <a:extLst>
              <a:ext uri="{FF2B5EF4-FFF2-40B4-BE49-F238E27FC236}">
                <a16:creationId xmlns:a16="http://schemas.microsoft.com/office/drawing/2014/main" id="{839B2F65-B0AC-4EA7-AE49-9D85B1AC22EF}"/>
              </a:ext>
            </a:extLst>
          </p:cNvPr>
          <p:cNvSpPr>
            <a:spLocks noGrp="1"/>
          </p:cNvSpPr>
          <p:nvPr>
            <p:ph type="ftr" sz="quarter" idx="13"/>
          </p:nvPr>
        </p:nvSpPr>
        <p:spPr>
          <a:xfrm>
            <a:off x="6096000" y="6611893"/>
            <a:ext cx="6096001" cy="159748"/>
          </a:xfrm>
          <a:prstGeom prst="rect">
            <a:avLst/>
          </a:prstGeom>
        </p:spPr>
        <p:txBody>
          <a:bodyPr lIns="0" tIns="0" rIns="529200" bIns="0" anchor="t"/>
          <a:lstStyle>
            <a:lvl1pPr algn="r">
              <a:lnSpc>
                <a:spcPct val="150000"/>
              </a:lnSpc>
              <a:defRPr sz="600">
                <a:solidFill>
                  <a:schemeClr val="tx1">
                    <a:alpha val="50000"/>
                  </a:schemeClr>
                </a:solidFill>
                <a:latin typeface="Roboto Light" panose="02000000000000000000" pitchFamily="2" charset="0"/>
                <a:ea typeface="Roboto Light" panose="02000000000000000000" pitchFamily="2" charset="0"/>
              </a:defRPr>
            </a:lvl1pPr>
          </a:lstStyle>
          <a:p>
            <a:r>
              <a:rPr lang="da-DK"/>
              <a:t>COMMERCIAL IN CONFIDENCE  |  SSE/XXXXX/YYY/ZZZZ  $Revision: xx.xx $</a:t>
            </a:r>
          </a:p>
        </p:txBody>
      </p:sp>
      <p:pic>
        <p:nvPicPr>
          <p:cNvPr id="24" name="Billede 10">
            <a:extLst>
              <a:ext uri="{FF2B5EF4-FFF2-40B4-BE49-F238E27FC236}">
                <a16:creationId xmlns:a16="http://schemas.microsoft.com/office/drawing/2014/main" id="{8DB1B598-0638-9C4C-BB19-32DC7AD1B1CB}"/>
              </a:ext>
            </a:extLst>
          </p:cNvPr>
          <p:cNvPicPr>
            <a:picLocks noChangeAspect="1"/>
          </p:cNvPicPr>
          <p:nvPr userDrawn="1"/>
        </p:nvPicPr>
        <p:blipFill>
          <a:blip r:embed="rId2"/>
          <a:srcRect/>
          <a:stretch/>
        </p:blipFill>
        <p:spPr>
          <a:xfrm>
            <a:off x="525595" y="6360801"/>
            <a:ext cx="792000" cy="101199"/>
          </a:xfrm>
          <a:prstGeom prst="rect">
            <a:avLst/>
          </a:prstGeom>
        </p:spPr>
      </p:pic>
    </p:spTree>
    <p:extLst>
      <p:ext uri="{BB962C8B-B14F-4D97-AF65-F5344CB8AC3E}">
        <p14:creationId xmlns:p14="http://schemas.microsoft.com/office/powerpoint/2010/main" val="245066495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A94D7E21-1F5D-C8FB-6AA3-C3819F91EC0A}"/>
              </a:ext>
            </a:extLst>
          </p:cNvPr>
          <p:cNvSpPr>
            <a:spLocks noGrp="1"/>
          </p:cNvSpPr>
          <p:nvPr>
            <p:ph type="ftr" sz="quarter" idx="10"/>
          </p:nvPr>
        </p:nvSpPr>
        <p:spPr>
          <a:xfrm>
            <a:off x="5518325" y="6314400"/>
            <a:ext cx="5554800" cy="144000"/>
          </a:xfrm>
        </p:spPr>
        <p:txBody>
          <a:bodyPr/>
          <a:lstStyle/>
          <a:p>
            <a:r>
              <a:rPr lang="en-GB"/>
              <a:t>MENTORING IN CONFIDENCE</a:t>
            </a:r>
          </a:p>
        </p:txBody>
      </p:sp>
      <p:sp>
        <p:nvSpPr>
          <p:cNvPr id="5" name="Blue rectangle">
            <a:extLst>
              <a:ext uri="{FF2B5EF4-FFF2-40B4-BE49-F238E27FC236}">
                <a16:creationId xmlns:a16="http://schemas.microsoft.com/office/drawing/2014/main" id="{71D14E97-A3BC-B3B8-02EF-3B3F49D9EE6E}"/>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8" name="Slide Number Placeholder 3">
            <a:extLst>
              <a:ext uri="{FF2B5EF4-FFF2-40B4-BE49-F238E27FC236}">
                <a16:creationId xmlns:a16="http://schemas.microsoft.com/office/drawing/2014/main" id="{DA434460-BB32-A736-7DEA-22E8058F7F44}"/>
              </a:ext>
            </a:extLst>
          </p:cNvPr>
          <p:cNvSpPr>
            <a:spLocks noGrp="1"/>
          </p:cNvSpPr>
          <p:nvPr>
            <p:ph type="sldNum" sz="quarter" idx="11"/>
          </p:nvPr>
        </p:nvSpPr>
        <p:spPr>
          <a:xfrm>
            <a:off x="11315142" y="6314400"/>
            <a:ext cx="335521" cy="144000"/>
          </a:xfrm>
        </p:spPr>
        <p:txBody>
          <a:bodyPr/>
          <a:lstStyle/>
          <a:p>
            <a:fld id="{23AA811B-2EBD-4900-905E-5BE206449611}" type="slidenum">
              <a:rPr lang="en-GB" smtClean="0"/>
              <a:pPr/>
              <a:t>‹#›</a:t>
            </a:fld>
            <a:endParaRPr lang="en-GB"/>
          </a:p>
        </p:txBody>
      </p:sp>
      <p:sp>
        <p:nvSpPr>
          <p:cNvPr id="20" name="Content Placeholder 7">
            <a:extLst>
              <a:ext uri="{FF2B5EF4-FFF2-40B4-BE49-F238E27FC236}">
                <a16:creationId xmlns:a16="http://schemas.microsoft.com/office/drawing/2014/main" id="{490652B6-3844-D83F-326B-7066AC4C97EE}"/>
              </a:ext>
            </a:extLst>
          </p:cNvPr>
          <p:cNvSpPr>
            <a:spLocks noGrp="1"/>
          </p:cNvSpPr>
          <p:nvPr>
            <p:ph sz="quarter" idx="23" hasCustomPrompt="1"/>
          </p:nvPr>
        </p:nvSpPr>
        <p:spPr>
          <a:xfrm>
            <a:off x="5898476" y="1155871"/>
            <a:ext cx="5174649" cy="4546257"/>
          </a:xfrm>
        </p:spPr>
        <p:txBody>
          <a:bodyPr/>
          <a:lstStyle>
            <a:lvl1pPr>
              <a:defRPr>
                <a:solidFill>
                  <a:srgbClr val="FDFFFD"/>
                </a:solidFill>
              </a:defRPr>
            </a:lvl1pPr>
            <a:lvl2pPr>
              <a:defRPr>
                <a:solidFill>
                  <a:srgbClr val="FDFFFD"/>
                </a:solidFill>
              </a:defRPr>
            </a:lvl2pPr>
            <a:lvl3pPr>
              <a:defRPr>
                <a:solidFill>
                  <a:srgbClr val="FDFFFD"/>
                </a:solidFill>
              </a:defRPr>
            </a:lvl3pPr>
            <a:lvl4pPr>
              <a:defRPr>
                <a:solidFill>
                  <a:srgbClr val="FDFFFD"/>
                </a:solidFill>
              </a:defRPr>
            </a:lvl4pPr>
            <a:lvl5pPr>
              <a:defRPr>
                <a:solidFill>
                  <a:srgbClr val="FDFFFD"/>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1" name="Graphic 9">
            <a:extLst>
              <a:ext uri="{FF2B5EF4-FFF2-40B4-BE49-F238E27FC236}">
                <a16:creationId xmlns:a16="http://schemas.microsoft.com/office/drawing/2014/main" id="{EB1FEA7E-496C-8C9C-287E-8D2DC6C016D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pic>
        <p:nvPicPr>
          <p:cNvPr id="22" name="Picture 21" descr="Blue text on a black background&#10;&#10;Description automatically generated">
            <a:extLst>
              <a:ext uri="{FF2B5EF4-FFF2-40B4-BE49-F238E27FC236}">
                <a16:creationId xmlns:a16="http://schemas.microsoft.com/office/drawing/2014/main" id="{98E5A2F1-A3E1-D3C1-BD94-E62BECC7B97A}"/>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
        <p:nvSpPr>
          <p:cNvPr id="31" name="Text Placeholder 4">
            <a:extLst>
              <a:ext uri="{FF2B5EF4-FFF2-40B4-BE49-F238E27FC236}">
                <a16:creationId xmlns:a16="http://schemas.microsoft.com/office/drawing/2014/main" id="{066046A1-A0CD-3905-E93C-BA742B6D1660}"/>
              </a:ext>
            </a:extLst>
          </p:cNvPr>
          <p:cNvSpPr>
            <a:spLocks noGrp="1"/>
          </p:cNvSpPr>
          <p:nvPr>
            <p:ph type="body" sz="quarter" idx="27" hasCustomPrompt="1"/>
          </p:nvPr>
        </p:nvSpPr>
        <p:spPr>
          <a:xfrm>
            <a:off x="1849972" y="2937735"/>
            <a:ext cx="2503333" cy="1130299"/>
          </a:xfrm>
        </p:spPr>
        <p:txBody>
          <a:bodyPr anchor="t"/>
          <a:lstStyle>
            <a:lvl1pPr marL="0" indent="0" algn="ctr">
              <a:lnSpc>
                <a:spcPct val="100000"/>
              </a:lnSpc>
              <a:buNone/>
              <a:defRPr sz="32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Tree>
    <p:extLst>
      <p:ext uri="{BB962C8B-B14F-4D97-AF65-F5344CB8AC3E}">
        <p14:creationId xmlns:p14="http://schemas.microsoft.com/office/powerpoint/2010/main" val="4218164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quare Four Content">
    <p:bg>
      <p:bgPr>
        <a:solidFill>
          <a:srgbClr val="FDFFFD"/>
        </a:solidFill>
        <a:effectLst/>
      </p:bgPr>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18F1FAB8-D763-31E8-9F57-38F452B1154B}"/>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1800" noProof="0">
              <a:solidFill>
                <a:schemeClr val="bg1"/>
              </a:solidFill>
            </a:endParaRPr>
          </a:p>
        </p:txBody>
      </p:sp>
      <p:sp>
        <p:nvSpPr>
          <p:cNvPr id="3" name="Text Placeholder 2">
            <a:extLst>
              <a:ext uri="{FF2B5EF4-FFF2-40B4-BE49-F238E27FC236}">
                <a16:creationId xmlns:a16="http://schemas.microsoft.com/office/drawing/2014/main" id="{A8965A85-D707-D49F-39C3-601D369B04B2}"/>
              </a:ext>
            </a:extLst>
          </p:cNvPr>
          <p:cNvSpPr>
            <a:spLocks noGrp="1"/>
          </p:cNvSpPr>
          <p:nvPr>
            <p:ph type="body" sz="quarter" idx="29" hasCustomPrompt="1"/>
          </p:nvPr>
        </p:nvSpPr>
        <p:spPr>
          <a:xfrm>
            <a:off x="2061556" y="1864476"/>
            <a:ext cx="3792406" cy="457200"/>
          </a:xfrm>
        </p:spPr>
        <p:txBody>
          <a:bodyPr/>
          <a:lstStyle>
            <a:lvl1pPr marL="0" indent="0" algn="ctr">
              <a:lnSpc>
                <a:spcPct val="100000"/>
              </a:lnSpc>
              <a:buNone/>
              <a:defRPr sz="24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
        <p:nvSpPr>
          <p:cNvPr id="4" name="Text Placeholder 7">
            <a:extLst>
              <a:ext uri="{FF2B5EF4-FFF2-40B4-BE49-F238E27FC236}">
                <a16:creationId xmlns:a16="http://schemas.microsoft.com/office/drawing/2014/main" id="{15A7388E-AFDD-1B82-2D15-427642029A8D}"/>
              </a:ext>
            </a:extLst>
          </p:cNvPr>
          <p:cNvSpPr>
            <a:spLocks noGrp="1"/>
          </p:cNvSpPr>
          <p:nvPr>
            <p:ph type="body" sz="quarter" idx="31" hasCustomPrompt="1"/>
          </p:nvPr>
        </p:nvSpPr>
        <p:spPr>
          <a:xfrm>
            <a:off x="6095916" y="1864476"/>
            <a:ext cx="3790971" cy="457200"/>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5" name="Text Placeholder 11">
            <a:extLst>
              <a:ext uri="{FF2B5EF4-FFF2-40B4-BE49-F238E27FC236}">
                <a16:creationId xmlns:a16="http://schemas.microsoft.com/office/drawing/2014/main" id="{A743559F-7059-0B78-5F03-3BAF8229754D}"/>
              </a:ext>
            </a:extLst>
          </p:cNvPr>
          <p:cNvSpPr>
            <a:spLocks noGrp="1"/>
          </p:cNvSpPr>
          <p:nvPr>
            <p:ph type="body" sz="quarter" idx="33" hasCustomPrompt="1"/>
          </p:nvPr>
        </p:nvSpPr>
        <p:spPr>
          <a:xfrm>
            <a:off x="2061556" y="4161139"/>
            <a:ext cx="3790970" cy="469051"/>
          </a:xfrm>
        </p:spPr>
        <p:txBody>
          <a:bodyPr/>
          <a:lstStyle>
            <a:lvl1pPr marL="0" indent="0" algn="ctr">
              <a:lnSpc>
                <a:spcPct val="100000"/>
              </a:lnSpc>
              <a:buNone/>
              <a:defRPr lang="en-US" sz="20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6" name="Text Placeholder 2">
            <a:extLst>
              <a:ext uri="{FF2B5EF4-FFF2-40B4-BE49-F238E27FC236}">
                <a16:creationId xmlns:a16="http://schemas.microsoft.com/office/drawing/2014/main" id="{E1D8E27C-0AE9-E5C8-2DCC-290D7A21B4D5}"/>
              </a:ext>
            </a:extLst>
          </p:cNvPr>
          <p:cNvSpPr>
            <a:spLocks noGrp="1"/>
          </p:cNvSpPr>
          <p:nvPr>
            <p:ph type="body" sz="quarter" idx="35" hasCustomPrompt="1"/>
          </p:nvPr>
        </p:nvSpPr>
        <p:spPr>
          <a:xfrm>
            <a:off x="6095916" y="4161139"/>
            <a:ext cx="3790970" cy="469051"/>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8" name="Content Placeholder 7">
            <a:extLst>
              <a:ext uri="{FF2B5EF4-FFF2-40B4-BE49-F238E27FC236}">
                <a16:creationId xmlns:a16="http://schemas.microsoft.com/office/drawing/2014/main" id="{C55C2123-2954-4424-6568-D970AE339C37}"/>
              </a:ext>
            </a:extLst>
          </p:cNvPr>
          <p:cNvSpPr>
            <a:spLocks noGrp="1"/>
          </p:cNvSpPr>
          <p:nvPr>
            <p:ph sz="quarter" idx="37"/>
          </p:nvPr>
        </p:nvSpPr>
        <p:spPr>
          <a:xfrm>
            <a:off x="2061556" y="2476896"/>
            <a:ext cx="3790970" cy="1365598"/>
          </a:xfrm>
        </p:spPr>
        <p:txBody>
          <a:bodyPr/>
          <a:lstStyle>
            <a:lvl1pPr algn="ctr">
              <a:defRPr>
                <a:solidFill>
                  <a:srgbClr val="FDFFFD"/>
                </a:solidFill>
              </a:defRPr>
            </a:lvl1pPr>
            <a:lvl2pPr algn="ctr">
              <a:defRPr>
                <a:solidFill>
                  <a:srgbClr val="FDFFFD"/>
                </a:solidFill>
              </a:defRPr>
            </a:lvl2pPr>
            <a:lvl3pPr algn="ctr">
              <a:defRPr>
                <a:solidFill>
                  <a:srgbClr val="FDFFFD"/>
                </a:solidFill>
              </a:defRPr>
            </a:lvl3pPr>
            <a:lvl4pPr algn="ctr">
              <a:defRPr>
                <a:solidFill>
                  <a:srgbClr val="FDFFFD"/>
                </a:solidFill>
              </a:defRPr>
            </a:lvl4pPr>
            <a:lvl5pPr algn="ctr">
              <a:defRPr>
                <a:solidFill>
                  <a:srgbClr val="FDFFF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6EBFD8AE-3F7C-AADD-ACE8-F888F52787EF}"/>
              </a:ext>
            </a:extLst>
          </p:cNvPr>
          <p:cNvSpPr>
            <a:spLocks noGrp="1"/>
          </p:cNvSpPr>
          <p:nvPr>
            <p:ph sz="quarter" idx="38"/>
          </p:nvPr>
        </p:nvSpPr>
        <p:spPr>
          <a:xfrm>
            <a:off x="6095917" y="2479029"/>
            <a:ext cx="3790970" cy="1363465"/>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5948F8E-A420-A6F6-6746-C87225904B30}"/>
              </a:ext>
            </a:extLst>
          </p:cNvPr>
          <p:cNvSpPr>
            <a:spLocks noGrp="1"/>
          </p:cNvSpPr>
          <p:nvPr>
            <p:ph sz="quarter" idx="39"/>
          </p:nvPr>
        </p:nvSpPr>
        <p:spPr>
          <a:xfrm>
            <a:off x="2061556" y="4825290"/>
            <a:ext cx="3790970" cy="1351907"/>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4A79B0AB-869F-D79C-1E59-80E5BE96E8CA}"/>
              </a:ext>
            </a:extLst>
          </p:cNvPr>
          <p:cNvSpPr>
            <a:spLocks noGrp="1"/>
          </p:cNvSpPr>
          <p:nvPr>
            <p:ph sz="quarter" idx="40"/>
          </p:nvPr>
        </p:nvSpPr>
        <p:spPr>
          <a:xfrm>
            <a:off x="6095916" y="4792039"/>
            <a:ext cx="3790970" cy="1384457"/>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8">
            <a:extLst>
              <a:ext uri="{FF2B5EF4-FFF2-40B4-BE49-F238E27FC236}">
                <a16:creationId xmlns:a16="http://schemas.microsoft.com/office/drawing/2014/main" id="{FEC19898-56B9-D8F8-AC5B-4D051A0CE0A2}"/>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ctr">
              <a:defRPr sz="1000">
                <a:solidFill>
                  <a:schemeClr val="tx2"/>
                </a:solidFill>
              </a:defRPr>
            </a:lvl1pPr>
          </a:lstStyle>
          <a:p>
            <a:pPr algn="r"/>
            <a:fld id="{23AA811B-2EBD-4900-905E-5BE206449611}" type="slidenum">
              <a:rPr lang="en-GB" smtClean="0"/>
              <a:pPr algn="r"/>
              <a:t>‹#›</a:t>
            </a:fld>
            <a:endParaRPr lang="en-GB"/>
          </a:p>
        </p:txBody>
      </p:sp>
      <p:sp>
        <p:nvSpPr>
          <p:cNvPr id="13" name="Footer Placeholder 7">
            <a:extLst>
              <a:ext uri="{FF2B5EF4-FFF2-40B4-BE49-F238E27FC236}">
                <a16:creationId xmlns:a16="http://schemas.microsoft.com/office/drawing/2014/main" id="{FCE10043-4116-1206-ED56-2D8CB30C984C}"/>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pic>
        <p:nvPicPr>
          <p:cNvPr id="14" name="Picture 13" descr="Blue text on a black background&#10;&#10;Description automatically generated">
            <a:extLst>
              <a:ext uri="{FF2B5EF4-FFF2-40B4-BE49-F238E27FC236}">
                <a16:creationId xmlns:a16="http://schemas.microsoft.com/office/drawing/2014/main" id="{6CFF0208-E74E-FF33-DD6E-6B41AE7CA90C}"/>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15" name="Graphic 9">
            <a:extLst>
              <a:ext uri="{FF2B5EF4-FFF2-40B4-BE49-F238E27FC236}">
                <a16:creationId xmlns:a16="http://schemas.microsoft.com/office/drawing/2014/main" id="{3EF595B7-AD52-FF00-93A3-70EFEF471AA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40" name="Title 1">
            <a:extLst>
              <a:ext uri="{FF2B5EF4-FFF2-40B4-BE49-F238E27FC236}">
                <a16:creationId xmlns:a16="http://schemas.microsoft.com/office/drawing/2014/main" id="{2E7EC34E-E252-EE29-AEA2-EE9680694E6D}"/>
              </a:ext>
            </a:extLst>
          </p:cNvPr>
          <p:cNvSpPr>
            <a:spLocks noGrp="1"/>
          </p:cNvSpPr>
          <p:nvPr>
            <p:ph type="title" hasCustomPrompt="1"/>
          </p:nvPr>
        </p:nvSpPr>
        <p:spPr>
          <a:xfrm>
            <a:off x="806335" y="539750"/>
            <a:ext cx="10598728" cy="877824"/>
          </a:xfrm>
          <a:prstGeom prst="rect">
            <a:avLst/>
          </a:prstGeom>
        </p:spPr>
        <p:txBody>
          <a:bodyPr/>
          <a:lstStyle>
            <a:lvl1pPr algn="ct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Tree>
    <p:extLst>
      <p:ext uri="{BB962C8B-B14F-4D97-AF65-F5344CB8AC3E}">
        <p14:creationId xmlns:p14="http://schemas.microsoft.com/office/powerpoint/2010/main" val="1332948433"/>
      </p:ext>
    </p:extLst>
  </p:cSld>
  <p:clrMapOvr>
    <a:masterClrMapping/>
  </p:clrMapOvr>
  <p:extLst>
    <p:ext uri="{DCECCB84-F9BA-43D5-87BE-67443E8EF086}">
      <p15:sldGuideLst xmlns:p15="http://schemas.microsoft.com/office/powerpoint/2012/main">
        <p15:guide id="1" orient="horz" pos="890">
          <p15:clr>
            <a:srgbClr val="FBAE40"/>
          </p15:clr>
        </p15:guide>
        <p15:guide id="2" orient="horz" pos="1275">
          <p15:clr>
            <a:srgbClr val="FBAE40"/>
          </p15:clr>
        </p15:guide>
        <p15:guide id="3" orient="horz" pos="1820">
          <p15:clr>
            <a:srgbClr val="FBAE40"/>
          </p15:clr>
        </p15:guide>
        <p15:guide id="4" orient="horz" pos="295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quare Four Content">
    <p:bg>
      <p:bgPr>
        <a:solidFill>
          <a:srgbClr val="FDFFFD"/>
        </a:solidFill>
        <a:effectLst/>
      </p:bgPr>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18F1FAB8-D763-31E8-9F57-38F452B1154B}"/>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1800" noProof="0">
              <a:solidFill>
                <a:schemeClr val="bg1"/>
              </a:solidFill>
            </a:endParaRPr>
          </a:p>
        </p:txBody>
      </p:sp>
      <p:sp>
        <p:nvSpPr>
          <p:cNvPr id="3" name="Text Placeholder 2">
            <a:extLst>
              <a:ext uri="{FF2B5EF4-FFF2-40B4-BE49-F238E27FC236}">
                <a16:creationId xmlns:a16="http://schemas.microsoft.com/office/drawing/2014/main" id="{A8965A85-D707-D49F-39C3-601D369B04B2}"/>
              </a:ext>
            </a:extLst>
          </p:cNvPr>
          <p:cNvSpPr>
            <a:spLocks noGrp="1"/>
          </p:cNvSpPr>
          <p:nvPr>
            <p:ph type="body" sz="quarter" idx="29" hasCustomPrompt="1"/>
          </p:nvPr>
        </p:nvSpPr>
        <p:spPr>
          <a:xfrm>
            <a:off x="2061556" y="1864476"/>
            <a:ext cx="3792406" cy="457200"/>
          </a:xfrm>
        </p:spPr>
        <p:txBody>
          <a:bodyPr/>
          <a:lstStyle>
            <a:lvl1pPr marL="0" indent="0" algn="ctr">
              <a:lnSpc>
                <a:spcPct val="100000"/>
              </a:lnSpc>
              <a:buNone/>
              <a:defRPr sz="24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
        <p:nvSpPr>
          <p:cNvPr id="4" name="Text Placeholder 7">
            <a:extLst>
              <a:ext uri="{FF2B5EF4-FFF2-40B4-BE49-F238E27FC236}">
                <a16:creationId xmlns:a16="http://schemas.microsoft.com/office/drawing/2014/main" id="{15A7388E-AFDD-1B82-2D15-427642029A8D}"/>
              </a:ext>
            </a:extLst>
          </p:cNvPr>
          <p:cNvSpPr>
            <a:spLocks noGrp="1"/>
          </p:cNvSpPr>
          <p:nvPr>
            <p:ph type="body" sz="quarter" idx="31" hasCustomPrompt="1"/>
          </p:nvPr>
        </p:nvSpPr>
        <p:spPr>
          <a:xfrm>
            <a:off x="6095916" y="1864476"/>
            <a:ext cx="3790971" cy="457200"/>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8" name="Content Placeholder 7">
            <a:extLst>
              <a:ext uri="{FF2B5EF4-FFF2-40B4-BE49-F238E27FC236}">
                <a16:creationId xmlns:a16="http://schemas.microsoft.com/office/drawing/2014/main" id="{C55C2123-2954-4424-6568-D970AE339C37}"/>
              </a:ext>
            </a:extLst>
          </p:cNvPr>
          <p:cNvSpPr>
            <a:spLocks noGrp="1"/>
          </p:cNvSpPr>
          <p:nvPr>
            <p:ph sz="quarter" idx="37"/>
          </p:nvPr>
        </p:nvSpPr>
        <p:spPr>
          <a:xfrm>
            <a:off x="2061556" y="2476896"/>
            <a:ext cx="3790970" cy="3532304"/>
          </a:xfrm>
        </p:spPr>
        <p:txBody>
          <a:bodyPr/>
          <a:lstStyle>
            <a:lvl1pPr algn="ctr">
              <a:defRPr>
                <a:solidFill>
                  <a:srgbClr val="FDFFFD"/>
                </a:solidFill>
              </a:defRPr>
            </a:lvl1pPr>
            <a:lvl2pPr algn="ctr">
              <a:defRPr>
                <a:solidFill>
                  <a:srgbClr val="FDFFFD"/>
                </a:solidFill>
              </a:defRPr>
            </a:lvl2pPr>
            <a:lvl3pPr algn="ctr">
              <a:defRPr>
                <a:solidFill>
                  <a:srgbClr val="FDFFFD"/>
                </a:solidFill>
              </a:defRPr>
            </a:lvl3pPr>
            <a:lvl4pPr algn="ctr">
              <a:defRPr>
                <a:solidFill>
                  <a:srgbClr val="FDFFFD"/>
                </a:solidFill>
              </a:defRPr>
            </a:lvl4pPr>
            <a:lvl5pPr algn="ctr">
              <a:defRPr>
                <a:solidFill>
                  <a:srgbClr val="FDFFF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6EBFD8AE-3F7C-AADD-ACE8-F888F52787EF}"/>
              </a:ext>
            </a:extLst>
          </p:cNvPr>
          <p:cNvSpPr>
            <a:spLocks noGrp="1"/>
          </p:cNvSpPr>
          <p:nvPr>
            <p:ph sz="quarter" idx="38"/>
          </p:nvPr>
        </p:nvSpPr>
        <p:spPr>
          <a:xfrm>
            <a:off x="6095917" y="2479029"/>
            <a:ext cx="3790970" cy="3532304"/>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8">
            <a:extLst>
              <a:ext uri="{FF2B5EF4-FFF2-40B4-BE49-F238E27FC236}">
                <a16:creationId xmlns:a16="http://schemas.microsoft.com/office/drawing/2014/main" id="{FEC19898-56B9-D8F8-AC5B-4D051A0CE0A2}"/>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ctr">
              <a:defRPr sz="1000">
                <a:solidFill>
                  <a:schemeClr val="tx2"/>
                </a:solidFill>
              </a:defRPr>
            </a:lvl1pPr>
          </a:lstStyle>
          <a:p>
            <a:pPr algn="r"/>
            <a:fld id="{23AA811B-2EBD-4900-905E-5BE206449611}" type="slidenum">
              <a:rPr lang="en-GB" smtClean="0"/>
              <a:pPr algn="r"/>
              <a:t>‹#›</a:t>
            </a:fld>
            <a:endParaRPr lang="en-GB"/>
          </a:p>
        </p:txBody>
      </p:sp>
      <p:pic>
        <p:nvPicPr>
          <p:cNvPr id="14" name="Picture 13" descr="Blue text on a black background&#10;&#10;Description automatically generated">
            <a:extLst>
              <a:ext uri="{FF2B5EF4-FFF2-40B4-BE49-F238E27FC236}">
                <a16:creationId xmlns:a16="http://schemas.microsoft.com/office/drawing/2014/main" id="{6CFF0208-E74E-FF33-DD6E-6B41AE7CA90C}"/>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15" name="Graphic 9">
            <a:extLst>
              <a:ext uri="{FF2B5EF4-FFF2-40B4-BE49-F238E27FC236}">
                <a16:creationId xmlns:a16="http://schemas.microsoft.com/office/drawing/2014/main" id="{3EF595B7-AD52-FF00-93A3-70EFEF471AA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40" name="Title 1">
            <a:extLst>
              <a:ext uri="{FF2B5EF4-FFF2-40B4-BE49-F238E27FC236}">
                <a16:creationId xmlns:a16="http://schemas.microsoft.com/office/drawing/2014/main" id="{2E7EC34E-E252-EE29-AEA2-EE9680694E6D}"/>
              </a:ext>
            </a:extLst>
          </p:cNvPr>
          <p:cNvSpPr>
            <a:spLocks noGrp="1"/>
          </p:cNvSpPr>
          <p:nvPr>
            <p:ph type="title" hasCustomPrompt="1"/>
          </p:nvPr>
        </p:nvSpPr>
        <p:spPr>
          <a:xfrm>
            <a:off x="796636" y="539750"/>
            <a:ext cx="10598728" cy="877824"/>
          </a:xfrm>
          <a:prstGeom prst="rect">
            <a:avLst/>
          </a:prstGeom>
        </p:spPr>
        <p:txBody>
          <a:bodyPr/>
          <a:lstStyle>
            <a:lvl1pPr algn="ct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5" name="Footer Placeholder 7">
            <a:extLst>
              <a:ext uri="{FF2B5EF4-FFF2-40B4-BE49-F238E27FC236}">
                <a16:creationId xmlns:a16="http://schemas.microsoft.com/office/drawing/2014/main" id="{031077FB-71EC-0ED3-2EF4-9B325CF593CB}"/>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2593188897"/>
      </p:ext>
    </p:extLst>
  </p:cSld>
  <p:clrMapOvr>
    <a:masterClrMapping/>
  </p:clrMapOvr>
  <p:extLst>
    <p:ext uri="{DCECCB84-F9BA-43D5-87BE-67443E8EF086}">
      <p15:sldGuideLst xmlns:p15="http://schemas.microsoft.com/office/powerpoint/2012/main">
        <p15:guide id="1" orient="horz" pos="890">
          <p15:clr>
            <a:srgbClr val="FBAE40"/>
          </p15:clr>
        </p15:guide>
        <p15:guide id="2" orient="horz" pos="1275">
          <p15:clr>
            <a:srgbClr val="FBAE40"/>
          </p15:clr>
        </p15:guide>
        <p15:guide id="3" orient="horz" pos="1820">
          <p15:clr>
            <a:srgbClr val="FBAE40"/>
          </p15:clr>
        </p15:guide>
        <p15:guide id="4" orient="horz" pos="295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1">
    <p:bg>
      <p:bgPr>
        <a:solidFill>
          <a:srgbClr val="FDFFFD"/>
        </a:solidFill>
        <a:effectLst/>
      </p:bgPr>
    </p:bg>
    <p:spTree>
      <p:nvGrpSpPr>
        <p:cNvPr id="1" name=""/>
        <p:cNvGrpSpPr/>
        <p:nvPr/>
      </p:nvGrpSpPr>
      <p:grpSpPr>
        <a:xfrm>
          <a:off x="0" y="0"/>
          <a:ext cx="0" cy="0"/>
          <a:chOff x="0" y="0"/>
          <a:chExt cx="0" cy="0"/>
        </a:xfrm>
      </p:grpSpPr>
      <p:sp>
        <p:nvSpPr>
          <p:cNvPr id="5" name="Blue rectangle">
            <a:extLst>
              <a:ext uri="{FF2B5EF4-FFF2-40B4-BE49-F238E27FC236}">
                <a16:creationId xmlns:a16="http://schemas.microsoft.com/office/drawing/2014/main" id="{3DB820EE-FF34-086C-2987-BE23BD873B04}"/>
              </a:ext>
            </a:extLst>
          </p:cNvPr>
          <p:cNvSpPr/>
          <p:nvPr userDrawn="1"/>
        </p:nvSpPr>
        <p:spPr bwMode="ltGray">
          <a:xfrm>
            <a:off x="-2810" y="0"/>
            <a:ext cx="12194810" cy="6858000"/>
          </a:xfrm>
          <a:prstGeom prst="rect">
            <a:avLst/>
          </a:prstGeom>
          <a:solidFill>
            <a:srgbClr val="193CBE"/>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endParaRPr>
          </a:p>
        </p:txBody>
      </p:sp>
      <p:sp>
        <p:nvSpPr>
          <p:cNvPr id="6" name="Title 1">
            <a:extLst>
              <a:ext uri="{FF2B5EF4-FFF2-40B4-BE49-F238E27FC236}">
                <a16:creationId xmlns:a16="http://schemas.microsoft.com/office/drawing/2014/main" id="{A982681C-4E41-BFD2-F614-4A31D13E8686}"/>
              </a:ext>
            </a:extLst>
          </p:cNvPr>
          <p:cNvSpPr>
            <a:spLocks noGrp="1"/>
          </p:cNvSpPr>
          <p:nvPr>
            <p:ph type="title" hasCustomPrompt="1"/>
          </p:nvPr>
        </p:nvSpPr>
        <p:spPr>
          <a:xfrm>
            <a:off x="1684257" y="552571"/>
            <a:ext cx="8823487" cy="610441"/>
          </a:xfrm>
          <a:prstGeom prst="rect">
            <a:avLst/>
          </a:prstGeom>
        </p:spPr>
        <p:txBody>
          <a:bodyPr anchor="b"/>
          <a:lstStyle>
            <a:lvl1pPr algn="ct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10" name="Content Placeholder 7">
            <a:extLst>
              <a:ext uri="{FF2B5EF4-FFF2-40B4-BE49-F238E27FC236}">
                <a16:creationId xmlns:a16="http://schemas.microsoft.com/office/drawing/2014/main" id="{C99F9D71-C044-2084-DB01-00AC09822255}"/>
              </a:ext>
            </a:extLst>
          </p:cNvPr>
          <p:cNvSpPr>
            <a:spLocks noGrp="1"/>
          </p:cNvSpPr>
          <p:nvPr>
            <p:ph sz="quarter" idx="23" hasCustomPrompt="1"/>
          </p:nvPr>
        </p:nvSpPr>
        <p:spPr>
          <a:xfrm>
            <a:off x="2060393" y="1608120"/>
            <a:ext cx="8068403" cy="4546257"/>
          </a:xfrm>
        </p:spPr>
        <p:txBody>
          <a:bodyPr/>
          <a:lstStyle>
            <a:lvl1pPr>
              <a:defRPr>
                <a:solidFill>
                  <a:srgbClr val="FDFFFD"/>
                </a:solidFill>
              </a:defRPr>
            </a:lvl1pPr>
            <a:lvl2pPr>
              <a:defRPr>
                <a:solidFill>
                  <a:srgbClr val="FDFFFD"/>
                </a:solidFill>
              </a:defRPr>
            </a:lvl2pPr>
            <a:lvl3pPr>
              <a:defRPr>
                <a:solidFill>
                  <a:srgbClr val="FDFFFD"/>
                </a:solidFill>
              </a:defRPr>
            </a:lvl3pPr>
            <a:lvl4pPr>
              <a:defRPr>
                <a:solidFill>
                  <a:srgbClr val="FDFFFD"/>
                </a:solidFill>
              </a:defRPr>
            </a:lvl4pPr>
            <a:lvl5pPr>
              <a:defRPr>
                <a:solidFill>
                  <a:srgbClr val="FDFFFD"/>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12" name="Graphic 9">
            <a:extLst>
              <a:ext uri="{FF2B5EF4-FFF2-40B4-BE49-F238E27FC236}">
                <a16:creationId xmlns:a16="http://schemas.microsoft.com/office/drawing/2014/main" id="{6FBF4807-46CE-E8BD-8809-D9B62519147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sp>
        <p:nvSpPr>
          <p:cNvPr id="15" name="Slide Number Placeholder 8">
            <a:extLst>
              <a:ext uri="{FF2B5EF4-FFF2-40B4-BE49-F238E27FC236}">
                <a16:creationId xmlns:a16="http://schemas.microsoft.com/office/drawing/2014/main" id="{A03F5942-3271-60E0-853E-6FC1081DD62B}"/>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23" name="Picture 22" descr="Blue text on a black background&#10;&#10;Description automatically generated">
            <a:extLst>
              <a:ext uri="{FF2B5EF4-FFF2-40B4-BE49-F238E27FC236}">
                <a16:creationId xmlns:a16="http://schemas.microsoft.com/office/drawing/2014/main" id="{6C48470D-1A82-1DBC-9BEE-8FBE285DCF9D}"/>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
        <p:nvSpPr>
          <p:cNvPr id="4" name="Footer Placeholder 7">
            <a:extLst>
              <a:ext uri="{FF2B5EF4-FFF2-40B4-BE49-F238E27FC236}">
                <a16:creationId xmlns:a16="http://schemas.microsoft.com/office/drawing/2014/main" id="{89F99BC8-0AF5-BAAE-41B6-F345F96D63F1}"/>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34846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Square Four Content in Circle">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E2F893AE-9740-B585-48C3-AD53AF91D96A}"/>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1800" noProof="0">
              <a:solidFill>
                <a:schemeClr val="bg1"/>
              </a:solidFill>
              <a:latin typeface="Rockwell" panose="02060603020205020403" pitchFamily="18" charset="0"/>
            </a:endParaRPr>
          </a:p>
        </p:txBody>
      </p:sp>
      <p:sp>
        <p:nvSpPr>
          <p:cNvPr id="20" name="Text Placeholder 2">
            <a:extLst>
              <a:ext uri="{FF2B5EF4-FFF2-40B4-BE49-F238E27FC236}">
                <a16:creationId xmlns:a16="http://schemas.microsoft.com/office/drawing/2014/main" id="{E9AFF513-E1C6-4328-B532-3B7B5624485B}"/>
              </a:ext>
            </a:extLst>
          </p:cNvPr>
          <p:cNvSpPr>
            <a:spLocks noGrp="1"/>
          </p:cNvSpPr>
          <p:nvPr>
            <p:ph type="body" sz="quarter" idx="29" hasCustomPrompt="1"/>
          </p:nvPr>
        </p:nvSpPr>
        <p:spPr>
          <a:xfrm>
            <a:off x="936934" y="1864476"/>
            <a:ext cx="3792406" cy="457200"/>
          </a:xfrm>
        </p:spPr>
        <p:txBody>
          <a:bodyPr/>
          <a:lstStyle>
            <a:lvl1pPr marL="0" indent="0" algn="ctr">
              <a:lnSpc>
                <a:spcPct val="100000"/>
              </a:lnSpc>
              <a:buNone/>
              <a:defRPr sz="24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
        <p:nvSpPr>
          <p:cNvPr id="22" name="Text Placeholder 7">
            <a:extLst>
              <a:ext uri="{FF2B5EF4-FFF2-40B4-BE49-F238E27FC236}">
                <a16:creationId xmlns:a16="http://schemas.microsoft.com/office/drawing/2014/main" id="{0CDEA194-0F9A-426C-BB7C-6697C7F50139}"/>
              </a:ext>
            </a:extLst>
          </p:cNvPr>
          <p:cNvSpPr>
            <a:spLocks noGrp="1"/>
          </p:cNvSpPr>
          <p:nvPr>
            <p:ph type="body" sz="quarter" idx="31" hasCustomPrompt="1"/>
          </p:nvPr>
        </p:nvSpPr>
        <p:spPr>
          <a:xfrm>
            <a:off x="7458471" y="1836720"/>
            <a:ext cx="3790971" cy="457200"/>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25" name="Text Placeholder 11">
            <a:extLst>
              <a:ext uri="{FF2B5EF4-FFF2-40B4-BE49-F238E27FC236}">
                <a16:creationId xmlns:a16="http://schemas.microsoft.com/office/drawing/2014/main" id="{C422C0D4-4636-410D-B028-417877D58CDF}"/>
              </a:ext>
            </a:extLst>
          </p:cNvPr>
          <p:cNvSpPr>
            <a:spLocks noGrp="1"/>
          </p:cNvSpPr>
          <p:nvPr>
            <p:ph type="body" sz="quarter" idx="33" hasCustomPrompt="1"/>
          </p:nvPr>
        </p:nvSpPr>
        <p:spPr>
          <a:xfrm>
            <a:off x="936934" y="4161139"/>
            <a:ext cx="3790970" cy="469051"/>
          </a:xfrm>
        </p:spPr>
        <p:txBody>
          <a:bodyPr/>
          <a:lstStyle>
            <a:lvl1pPr marL="0" indent="0" algn="ctr">
              <a:lnSpc>
                <a:spcPct val="100000"/>
              </a:lnSpc>
              <a:buNone/>
              <a:defRPr lang="en-US" sz="20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40" name="Text Placeholder 2">
            <a:extLst>
              <a:ext uri="{FF2B5EF4-FFF2-40B4-BE49-F238E27FC236}">
                <a16:creationId xmlns:a16="http://schemas.microsoft.com/office/drawing/2014/main" id="{97813434-DB7E-4E1D-B0AB-735ABF05BED1}"/>
              </a:ext>
            </a:extLst>
          </p:cNvPr>
          <p:cNvSpPr>
            <a:spLocks noGrp="1"/>
          </p:cNvSpPr>
          <p:nvPr>
            <p:ph type="body" sz="quarter" idx="35" hasCustomPrompt="1"/>
          </p:nvPr>
        </p:nvSpPr>
        <p:spPr>
          <a:xfrm>
            <a:off x="7458471" y="4133383"/>
            <a:ext cx="3790970" cy="469051"/>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8" name="Content Placeholder 7">
            <a:extLst>
              <a:ext uri="{FF2B5EF4-FFF2-40B4-BE49-F238E27FC236}">
                <a16:creationId xmlns:a16="http://schemas.microsoft.com/office/drawing/2014/main" id="{4E7108B0-1132-79E4-232C-234C5CDAEFC7}"/>
              </a:ext>
            </a:extLst>
          </p:cNvPr>
          <p:cNvSpPr>
            <a:spLocks noGrp="1"/>
          </p:cNvSpPr>
          <p:nvPr>
            <p:ph sz="quarter" idx="37"/>
          </p:nvPr>
        </p:nvSpPr>
        <p:spPr>
          <a:xfrm>
            <a:off x="1139577" y="2516776"/>
            <a:ext cx="3385684" cy="889759"/>
          </a:xfrm>
        </p:spPr>
        <p:txBody>
          <a:bodyPr/>
          <a:lstStyle>
            <a:lvl1pPr algn="ctr">
              <a:defRPr sz="1800">
                <a:solidFill>
                  <a:srgbClr val="FDFFFD"/>
                </a:solidFill>
              </a:defRPr>
            </a:lvl1pPr>
            <a:lvl2pPr algn="ctr">
              <a:defRPr sz="1800">
                <a:solidFill>
                  <a:srgbClr val="FDFFFD"/>
                </a:solidFill>
              </a:defRPr>
            </a:lvl2pPr>
            <a:lvl3pPr algn="ctr">
              <a:defRPr sz="1800">
                <a:solidFill>
                  <a:srgbClr val="FDFFFD"/>
                </a:solidFill>
              </a:defRPr>
            </a:lvl3pPr>
            <a:lvl4pPr algn="ctr">
              <a:defRPr sz="1800">
                <a:solidFill>
                  <a:srgbClr val="FDFFFD"/>
                </a:solidFill>
              </a:defRPr>
            </a:lvl4pPr>
            <a:lvl5pPr algn="ctr">
              <a:defRPr sz="1800">
                <a:solidFill>
                  <a:srgbClr val="FDFFF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E611132C-40E9-AA84-5CA9-D0A95EC18C3C}"/>
              </a:ext>
            </a:extLst>
          </p:cNvPr>
          <p:cNvSpPr>
            <a:spLocks noGrp="1"/>
          </p:cNvSpPr>
          <p:nvPr>
            <p:ph sz="quarter" idx="38"/>
          </p:nvPr>
        </p:nvSpPr>
        <p:spPr>
          <a:xfrm>
            <a:off x="7666949" y="2514441"/>
            <a:ext cx="3385474" cy="887625"/>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CC10F4D8-90C1-1B53-E971-805769755C82}"/>
              </a:ext>
            </a:extLst>
          </p:cNvPr>
          <p:cNvSpPr>
            <a:spLocks noGrp="1"/>
          </p:cNvSpPr>
          <p:nvPr>
            <p:ph sz="quarter" idx="39"/>
          </p:nvPr>
        </p:nvSpPr>
        <p:spPr>
          <a:xfrm>
            <a:off x="1143467" y="4808663"/>
            <a:ext cx="3377904" cy="902179"/>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C75B988F-9074-1AF0-9283-5142ED3090BE}"/>
              </a:ext>
            </a:extLst>
          </p:cNvPr>
          <p:cNvSpPr>
            <a:spLocks noGrp="1"/>
          </p:cNvSpPr>
          <p:nvPr>
            <p:ph sz="quarter" idx="40"/>
          </p:nvPr>
        </p:nvSpPr>
        <p:spPr>
          <a:xfrm>
            <a:off x="7663059" y="4808663"/>
            <a:ext cx="3381794" cy="902179"/>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8">
            <a:extLst>
              <a:ext uri="{FF2B5EF4-FFF2-40B4-BE49-F238E27FC236}">
                <a16:creationId xmlns:a16="http://schemas.microsoft.com/office/drawing/2014/main" id="{AB0C2B7D-BE69-7F45-53D1-A2463306137F}"/>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ctr">
              <a:defRPr sz="1000">
                <a:solidFill>
                  <a:schemeClr val="tx2"/>
                </a:solidFill>
              </a:defRPr>
            </a:lvl1pPr>
          </a:lstStyle>
          <a:p>
            <a:pPr algn="r"/>
            <a:fld id="{23AA811B-2EBD-4900-905E-5BE206449611}" type="slidenum">
              <a:rPr lang="en-GB" smtClean="0"/>
              <a:pPr algn="r"/>
              <a:t>‹#›</a:t>
            </a:fld>
            <a:endParaRPr lang="en-GB"/>
          </a:p>
        </p:txBody>
      </p:sp>
      <p:pic>
        <p:nvPicPr>
          <p:cNvPr id="2" name="Picture 1" descr="Blue text on a black background&#10;&#10;Description automatically generated">
            <a:extLst>
              <a:ext uri="{FF2B5EF4-FFF2-40B4-BE49-F238E27FC236}">
                <a16:creationId xmlns:a16="http://schemas.microsoft.com/office/drawing/2014/main" id="{C3BFA6E5-BC1B-E0F9-0608-E9AF610BBA22}"/>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12" name="Graphic 9">
            <a:extLst>
              <a:ext uri="{FF2B5EF4-FFF2-40B4-BE49-F238E27FC236}">
                <a16:creationId xmlns:a16="http://schemas.microsoft.com/office/drawing/2014/main" id="{357A9257-2968-7B16-17C9-2DCEEE315E3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23" name="Title 1">
            <a:extLst>
              <a:ext uri="{FF2B5EF4-FFF2-40B4-BE49-F238E27FC236}">
                <a16:creationId xmlns:a16="http://schemas.microsoft.com/office/drawing/2014/main" id="{5215906D-1FC3-65F1-45A0-494A0966EDC8}"/>
              </a:ext>
            </a:extLst>
          </p:cNvPr>
          <p:cNvSpPr>
            <a:spLocks noGrp="1"/>
          </p:cNvSpPr>
          <p:nvPr>
            <p:ph type="title" hasCustomPrompt="1"/>
          </p:nvPr>
        </p:nvSpPr>
        <p:spPr>
          <a:xfrm>
            <a:off x="806335" y="539750"/>
            <a:ext cx="10598728" cy="877824"/>
          </a:xfrm>
          <a:prstGeom prst="rect">
            <a:avLst/>
          </a:prstGeom>
        </p:spPr>
        <p:txBody>
          <a:bodyPr/>
          <a:lstStyle>
            <a:lvl1pPr algn="ct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5" name="Footer Placeholder 7">
            <a:extLst>
              <a:ext uri="{FF2B5EF4-FFF2-40B4-BE49-F238E27FC236}">
                <a16:creationId xmlns:a16="http://schemas.microsoft.com/office/drawing/2014/main" id="{0282F898-9C2B-AB7E-84DD-64F52304690F}"/>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215801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0">
          <p15:clr>
            <a:srgbClr val="FBAE40"/>
          </p15:clr>
        </p15:guide>
        <p15:guide id="2" orient="horz" pos="1275">
          <p15:clr>
            <a:srgbClr val="FBAE40"/>
          </p15:clr>
        </p15:guide>
        <p15:guide id="3" orient="horz" pos="1820">
          <p15:clr>
            <a:srgbClr val="FBAE40"/>
          </p15:clr>
        </p15:guide>
        <p15:guide id="4" orient="horz" pos="295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1">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11123" y="0"/>
            <a:ext cx="1219481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4068677" y="2095232"/>
            <a:ext cx="4038021" cy="1686635"/>
          </a:xfrm>
          <a:prstGeom prst="rect">
            <a:avLst/>
          </a:prstGeom>
        </p:spPr>
        <p:txBody>
          <a:bodyPr anchor="b"/>
          <a:lstStyle>
            <a:lvl1pPr algn="ctr">
              <a:lnSpc>
                <a:spcPct val="100000"/>
              </a:lnSpc>
              <a:defRPr sz="6000"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pic>
        <p:nvPicPr>
          <p:cNvPr id="13" name="Graphic 9">
            <a:extLst>
              <a:ext uri="{FF2B5EF4-FFF2-40B4-BE49-F238E27FC236}">
                <a16:creationId xmlns:a16="http://schemas.microsoft.com/office/drawing/2014/main" id="{0E3696F0-BFCC-497C-B988-D0902805C33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687" y="6315547"/>
            <a:ext cx="810000" cy="103184"/>
          </a:xfrm>
          <a:prstGeom prst="rect">
            <a:avLst/>
          </a:prstGeom>
        </p:spPr>
      </p:pic>
      <p:sp>
        <p:nvSpPr>
          <p:cNvPr id="9" name="Slide Number Placeholder 8">
            <a:extLst>
              <a:ext uri="{FF2B5EF4-FFF2-40B4-BE49-F238E27FC236}">
                <a16:creationId xmlns:a16="http://schemas.microsoft.com/office/drawing/2014/main" id="{0759439A-C44F-8307-3137-396CA3469CF8}"/>
              </a:ext>
            </a:extLst>
          </p:cNvPr>
          <p:cNvSpPr>
            <a:spLocks noGrp="1"/>
          </p:cNvSpPr>
          <p:nvPr>
            <p:ph type="sldNum" sz="quarter" idx="4"/>
          </p:nvPr>
        </p:nvSpPr>
        <p:spPr>
          <a:xfrm>
            <a:off x="11306829"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7" name="Picture 6" descr="Blue text on a black background&#10;&#10;Description automatically generated">
            <a:extLst>
              <a:ext uri="{FF2B5EF4-FFF2-40B4-BE49-F238E27FC236}">
                <a16:creationId xmlns:a16="http://schemas.microsoft.com/office/drawing/2014/main" id="{26B978F0-C2DB-9BB3-5A95-EBABBA9518E5}"/>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0399" y="327512"/>
            <a:ext cx="784020" cy="424474"/>
          </a:xfrm>
          <a:prstGeom prst="rect">
            <a:avLst/>
          </a:prstGeom>
        </p:spPr>
      </p:pic>
      <p:sp>
        <p:nvSpPr>
          <p:cNvPr id="25" name="Text Placeholder 24">
            <a:extLst>
              <a:ext uri="{FF2B5EF4-FFF2-40B4-BE49-F238E27FC236}">
                <a16:creationId xmlns:a16="http://schemas.microsoft.com/office/drawing/2014/main" id="{E04704D5-BC08-9E3B-FBFC-8A284772B399}"/>
              </a:ext>
            </a:extLst>
          </p:cNvPr>
          <p:cNvSpPr>
            <a:spLocks noGrp="1"/>
          </p:cNvSpPr>
          <p:nvPr>
            <p:ph type="body" sz="quarter" idx="10" hasCustomPrompt="1"/>
          </p:nvPr>
        </p:nvSpPr>
        <p:spPr>
          <a:xfrm>
            <a:off x="1679965" y="3966793"/>
            <a:ext cx="8769936" cy="685348"/>
          </a:xfrm>
        </p:spPr>
        <p:txBody>
          <a:bodyPr/>
          <a:lstStyle>
            <a:lvl1pPr marL="0" indent="0" algn="ctr">
              <a:buNone/>
              <a:defRPr sz="3200" b="1">
                <a:solidFill>
                  <a:srgbClr val="FDFFFD"/>
                </a:solidFill>
              </a:defRPr>
            </a:lvl1pPr>
          </a:lstStyle>
          <a:p>
            <a:pPr lvl="0"/>
            <a:r>
              <a:rPr lang="en-US"/>
              <a:t>CLICK TO EDIT MASTER TEXT STYLES</a:t>
            </a:r>
          </a:p>
        </p:txBody>
      </p:sp>
      <p:sp>
        <p:nvSpPr>
          <p:cNvPr id="5" name="Footer Placeholder 7">
            <a:extLst>
              <a:ext uri="{FF2B5EF4-FFF2-40B4-BE49-F238E27FC236}">
                <a16:creationId xmlns:a16="http://schemas.microsoft.com/office/drawing/2014/main" id="{83D0028C-2983-20CC-8B5A-194BAFC5045C}"/>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7842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4">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806335" y="539750"/>
            <a:ext cx="10598728" cy="877824"/>
          </a:xfrm>
          <a:prstGeom prst="rect">
            <a:avLst/>
          </a:prstGeom>
        </p:spPr>
        <p:txBody>
          <a:bodyPr/>
          <a:lstStyle>
            <a:lvl1pP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5" name="Content Placeholder 7">
            <a:extLst>
              <a:ext uri="{FF2B5EF4-FFF2-40B4-BE49-F238E27FC236}">
                <a16:creationId xmlns:a16="http://schemas.microsoft.com/office/drawing/2014/main" id="{FD9B176C-E9C9-074A-48DC-4744C64FC8AD}"/>
              </a:ext>
            </a:extLst>
          </p:cNvPr>
          <p:cNvSpPr>
            <a:spLocks noGrp="1"/>
          </p:cNvSpPr>
          <p:nvPr>
            <p:ph sz="quarter" idx="23" hasCustomPrompt="1"/>
          </p:nvPr>
        </p:nvSpPr>
        <p:spPr>
          <a:xfrm>
            <a:off x="806335" y="1626781"/>
            <a:ext cx="10598728" cy="4546257"/>
          </a:xfrm>
        </p:spPr>
        <p:txBody>
          <a:bodyPr/>
          <a:lstStyle>
            <a:lvl1pPr>
              <a:defRPr>
                <a:solidFill>
                  <a:srgbClr val="FDFFFD"/>
                </a:solidFill>
              </a:defRPr>
            </a:lvl1pPr>
            <a:lvl2pPr>
              <a:defRPr>
                <a:solidFill>
                  <a:srgbClr val="FDFFFD"/>
                </a:solidFill>
              </a:defRPr>
            </a:lvl2pPr>
            <a:lvl3pPr>
              <a:defRPr>
                <a:solidFill>
                  <a:srgbClr val="FDFFFD"/>
                </a:solidFill>
              </a:defRPr>
            </a:lvl3pPr>
            <a:lvl4pPr>
              <a:defRPr>
                <a:solidFill>
                  <a:srgbClr val="FDFFFD"/>
                </a:solidFill>
              </a:defRPr>
            </a:lvl4pPr>
            <a:lvl5pPr>
              <a:defRPr>
                <a:solidFill>
                  <a:srgbClr val="FDFFFD"/>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8">
            <a:extLst>
              <a:ext uri="{FF2B5EF4-FFF2-40B4-BE49-F238E27FC236}">
                <a16:creationId xmlns:a16="http://schemas.microsoft.com/office/drawing/2014/main" id="{CDC97BB8-FBA6-892F-904E-B0E59B307E9A}"/>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3" name="Picture 2" descr="Blue text on a black background&#10;&#10;Description automatically generated">
            <a:extLst>
              <a:ext uri="{FF2B5EF4-FFF2-40B4-BE49-F238E27FC236}">
                <a16:creationId xmlns:a16="http://schemas.microsoft.com/office/drawing/2014/main" id="{7AF8CC90-4ED7-8F36-776B-3EB0BA6A0A61}"/>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7" name="Graphic 9">
            <a:extLst>
              <a:ext uri="{FF2B5EF4-FFF2-40B4-BE49-F238E27FC236}">
                <a16:creationId xmlns:a16="http://schemas.microsoft.com/office/drawing/2014/main" id="{BD956703-7971-D7F2-4E74-CCD4639D011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17" name="Footer Placeholder 7">
            <a:extLst>
              <a:ext uri="{FF2B5EF4-FFF2-40B4-BE49-F238E27FC236}">
                <a16:creationId xmlns:a16="http://schemas.microsoft.com/office/drawing/2014/main" id="{4F440994-9EE5-357D-A464-4FAC955203C8}"/>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28478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0">
          <p15:clr>
            <a:srgbClr val="FBAE40"/>
          </p15:clr>
        </p15:guide>
        <p15:guide id="2" orient="horz" pos="12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2810" y="0"/>
            <a:ext cx="304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3582261" y="539749"/>
            <a:ext cx="8068402" cy="873125"/>
          </a:xfrm>
          <a:prstGeom prst="rect">
            <a:avLst/>
          </a:prstGeom>
        </p:spPr>
        <p:txBody>
          <a:bodyPr anchor="b"/>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8" name="Content Placeholder 7">
            <a:extLst>
              <a:ext uri="{FF2B5EF4-FFF2-40B4-BE49-F238E27FC236}">
                <a16:creationId xmlns:a16="http://schemas.microsoft.com/office/drawing/2014/main" id="{7F1EE751-9ACF-459B-B991-F5D43610AEC5}"/>
              </a:ext>
            </a:extLst>
          </p:cNvPr>
          <p:cNvSpPr>
            <a:spLocks noGrp="1"/>
          </p:cNvSpPr>
          <p:nvPr>
            <p:ph sz="quarter" idx="23" hasCustomPrompt="1"/>
          </p:nvPr>
        </p:nvSpPr>
        <p:spPr>
          <a:xfrm>
            <a:off x="3581398" y="1626781"/>
            <a:ext cx="8068403" cy="4546257"/>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1573800-A8A2-4D41-97DE-AFEF90ABC5E4}"/>
              </a:ext>
            </a:extLst>
          </p:cNvPr>
          <p:cNvSpPr>
            <a:spLocks noGrp="1"/>
          </p:cNvSpPr>
          <p:nvPr>
            <p:ph type="body" sz="quarter" idx="25" hasCustomPrompt="1"/>
          </p:nvPr>
        </p:nvSpPr>
        <p:spPr>
          <a:xfrm>
            <a:off x="541338" y="1626781"/>
            <a:ext cx="1971203" cy="454625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Footer Placeholder 7">
            <a:extLst>
              <a:ext uri="{FF2B5EF4-FFF2-40B4-BE49-F238E27FC236}">
                <a16:creationId xmlns:a16="http://schemas.microsoft.com/office/drawing/2014/main" id="{5E3D2717-D13E-9E1A-4E26-B6BA93608846}"/>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10" name="Slide Number Placeholder 8">
            <a:extLst>
              <a:ext uri="{FF2B5EF4-FFF2-40B4-BE49-F238E27FC236}">
                <a16:creationId xmlns:a16="http://schemas.microsoft.com/office/drawing/2014/main" id="{D4CDB715-968E-A342-3C63-A10D808BAA65}"/>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1" name="Text Placeholder 4">
            <a:extLst>
              <a:ext uri="{FF2B5EF4-FFF2-40B4-BE49-F238E27FC236}">
                <a16:creationId xmlns:a16="http://schemas.microsoft.com/office/drawing/2014/main" id="{216D5C6B-A86B-5660-74D8-B54BACA23B69}"/>
              </a:ext>
            </a:extLst>
          </p:cNvPr>
          <p:cNvSpPr>
            <a:spLocks noGrp="1"/>
          </p:cNvSpPr>
          <p:nvPr>
            <p:ph type="body" sz="quarter" idx="27" hasCustomPrompt="1"/>
          </p:nvPr>
        </p:nvSpPr>
        <p:spPr>
          <a:xfrm>
            <a:off x="540000" y="539751"/>
            <a:ext cx="1977081" cy="873124"/>
          </a:xfrm>
        </p:spPr>
        <p:txBody>
          <a:bodyPr anchor="b"/>
          <a:lstStyle>
            <a:lvl1pPr marL="0" indent="0">
              <a:lnSpc>
                <a:spcPct val="100000"/>
              </a:lnSpc>
              <a:buNone/>
              <a:defRPr sz="2000">
                <a:solidFill>
                  <a:schemeClr val="bg1"/>
                </a:solidFill>
                <a:latin typeface="Roboto Light" panose="02000000000000000000" pitchFamily="2" charset="0"/>
                <a:ea typeface="Roboto Light" panose="02000000000000000000" pitchFamily="2" charset="0"/>
              </a:defRPr>
            </a:lvl1pPr>
          </a:lstStyle>
          <a:p>
            <a:pPr lvl="0"/>
            <a:r>
              <a:rPr lang="en-US"/>
              <a:t>Click to add title</a:t>
            </a:r>
          </a:p>
        </p:txBody>
      </p:sp>
      <p:pic>
        <p:nvPicPr>
          <p:cNvPr id="3" name="Graphic 9">
            <a:extLst>
              <a:ext uri="{FF2B5EF4-FFF2-40B4-BE49-F238E27FC236}">
                <a16:creationId xmlns:a16="http://schemas.microsoft.com/office/drawing/2014/main" id="{6229C521-CBE7-FBA3-9521-6123EE11FDB0}"/>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8000"/>
            <a:ext cx="810000" cy="103184"/>
          </a:xfrm>
          <a:prstGeom prst="rect">
            <a:avLst/>
          </a:prstGeom>
        </p:spPr>
      </p:pic>
    </p:spTree>
    <p:extLst>
      <p:ext uri="{BB962C8B-B14F-4D97-AF65-F5344CB8AC3E}">
        <p14:creationId xmlns:p14="http://schemas.microsoft.com/office/powerpoint/2010/main" val="10773050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6E-8C10-4474-DB6C-B22365E130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9EED61-5D42-91FB-8FAA-E7F0C209C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320B5A-7654-C01F-40E8-8FC8A8CE3F51}"/>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2786176B-B9DA-7B88-09B3-969A741B1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F0576-6BBF-84D8-F358-DC8F0C676EE7}"/>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3685893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9CBD-BA63-99B0-C89E-708F9622C6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6F60A9-AF56-0C60-A5FD-BEDD89966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E4296-378F-D524-B992-D96093E8AF02}"/>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E95D4C46-86C8-97EE-C306-FFB16265E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3AE80-B920-1F5E-3C0C-C6A2B8CF98C3}"/>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3153914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A6C0-416F-2FCD-A49B-F61B0E3948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040009-7A9A-CA3B-9630-731E02CBE6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85612-3F71-E36F-0D59-CEBF19E61507}"/>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C5A26DD5-A847-29B7-3B89-4CDE014B4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BAC3B-E876-539B-7B00-83195526E11A}"/>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17100148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2F2D-5947-51FF-045D-AB9A7BDCD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A8641-C89B-EC9D-3EEB-7234B01ABF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7062FD-D46C-F710-1A6E-028EE18A4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D76CD2-08D3-AA23-221A-B2EAFE4777C1}"/>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6" name="Footer Placeholder 5">
            <a:extLst>
              <a:ext uri="{FF2B5EF4-FFF2-40B4-BE49-F238E27FC236}">
                <a16:creationId xmlns:a16="http://schemas.microsoft.com/office/drawing/2014/main" id="{4DCCB984-FDFA-336A-3EFD-77E53D3CB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57B7E-1CB3-BA05-8283-3FC5EAF3523C}"/>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924332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C8F-9775-50C1-7B44-A93A8AB0FE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3912A6-B3E2-C5BE-8F2C-40355ADCC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88E31-EEDA-AFE8-3FD5-BD2251AA78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13309-E3A1-ADCC-8101-FD4004623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A81425-9576-028F-E3AB-C7FFF80081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6601EB-F8DA-05DC-197B-D9E2DC50DB37}"/>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8" name="Footer Placeholder 7">
            <a:extLst>
              <a:ext uri="{FF2B5EF4-FFF2-40B4-BE49-F238E27FC236}">
                <a16:creationId xmlns:a16="http://schemas.microsoft.com/office/drawing/2014/main" id="{393CC161-09CA-B6A7-487B-413516290A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CB5926-B7F5-C23C-5A2C-D724AA7C0E72}"/>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36792016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C1F5-61B3-0418-02F2-601B3E859B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48F154-089F-421D-52D0-6AE2F720C24D}"/>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4" name="Footer Placeholder 3">
            <a:extLst>
              <a:ext uri="{FF2B5EF4-FFF2-40B4-BE49-F238E27FC236}">
                <a16:creationId xmlns:a16="http://schemas.microsoft.com/office/drawing/2014/main" id="{F158BA5D-B7B9-0BEC-7F38-3EA7130338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64B031-3750-51AE-8762-0DDC32B4429E}"/>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5233120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563E9-1A5E-89F3-BC0D-47B0EA1B4809}"/>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3" name="Footer Placeholder 2">
            <a:extLst>
              <a:ext uri="{FF2B5EF4-FFF2-40B4-BE49-F238E27FC236}">
                <a16:creationId xmlns:a16="http://schemas.microsoft.com/office/drawing/2014/main" id="{45F5ED07-BA43-E4E9-E9A3-1A29CB6796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F6458-032D-D3AF-CD62-FA1A5B00589B}"/>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40614459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02B3-1618-DDA5-5FA5-7A6C936F9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C2C119-8FC6-2A08-9967-085696E4ED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52ECA9-366A-CD21-8C95-D92FA3BE1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81A3C-A744-4F45-6794-D8925D2203F1}"/>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6" name="Footer Placeholder 5">
            <a:extLst>
              <a:ext uri="{FF2B5EF4-FFF2-40B4-BE49-F238E27FC236}">
                <a16:creationId xmlns:a16="http://schemas.microsoft.com/office/drawing/2014/main" id="{18D01C3B-5E9A-3FEC-B52C-5CD107E9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7CAF5D-2527-8F6F-332A-3575E081AB9A}"/>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538468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6EA7-3DEA-7383-1F91-C2FFAA5DEB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D824AF-F9DE-7DD7-06B7-817F9C69E3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D71E43-C7E5-2AA1-9FF7-FD767CE56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D2394-45C3-3EF1-8321-17760420223C}"/>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6" name="Footer Placeholder 5">
            <a:extLst>
              <a:ext uri="{FF2B5EF4-FFF2-40B4-BE49-F238E27FC236}">
                <a16:creationId xmlns:a16="http://schemas.microsoft.com/office/drawing/2014/main" id="{52EC8093-12F5-2186-A8A5-13FE8C838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5B7A4-2536-8015-6C16-DA2230631D64}"/>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432831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0B39-0AD5-8AE0-B883-96DD818B64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DA63D6-86C1-5D0D-ADE7-2DAD0C24C1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070BB-CE67-B41C-9B0A-EAE5A57EF4D9}"/>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EAA36F17-261E-B6C9-9E92-1E11C794B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E4182-696E-C46A-EBBB-9B608AA5BA45}"/>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112313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304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9" name="Content Placeholder 8">
            <a:extLst>
              <a:ext uri="{FF2B5EF4-FFF2-40B4-BE49-F238E27FC236}">
                <a16:creationId xmlns:a16="http://schemas.microsoft.com/office/drawing/2014/main" id="{CB22F1B3-5F88-FDD4-C2FB-EADB917C2BA3}"/>
              </a:ext>
            </a:extLst>
          </p:cNvPr>
          <p:cNvSpPr>
            <a:spLocks noGrp="1"/>
          </p:cNvSpPr>
          <p:nvPr>
            <p:ph sz="quarter" idx="26" hasCustomPrompt="1"/>
          </p:nvPr>
        </p:nvSpPr>
        <p:spPr>
          <a:xfrm>
            <a:off x="3582000" y="539750"/>
            <a:ext cx="8067600" cy="5647041"/>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4">
            <a:extLst>
              <a:ext uri="{FF2B5EF4-FFF2-40B4-BE49-F238E27FC236}">
                <a16:creationId xmlns:a16="http://schemas.microsoft.com/office/drawing/2014/main" id="{440A720D-6804-8DCD-51A8-C4F0B295CA26}"/>
              </a:ext>
            </a:extLst>
          </p:cNvPr>
          <p:cNvSpPr>
            <a:spLocks noGrp="1"/>
          </p:cNvSpPr>
          <p:nvPr>
            <p:ph type="body" sz="quarter" idx="27" hasCustomPrompt="1"/>
          </p:nvPr>
        </p:nvSpPr>
        <p:spPr>
          <a:xfrm>
            <a:off x="540000" y="539751"/>
            <a:ext cx="1977081" cy="873124"/>
          </a:xfrm>
        </p:spPr>
        <p:txBody>
          <a:bodyPr anchor="b"/>
          <a:lstStyle>
            <a:lvl1pPr marL="0" indent="0">
              <a:lnSpc>
                <a:spcPct val="100000"/>
              </a:lnSpc>
              <a:buNone/>
              <a:defRPr sz="2000">
                <a:solidFill>
                  <a:schemeClr val="bg1"/>
                </a:solidFill>
                <a:latin typeface="Roboto Light" panose="02000000000000000000" pitchFamily="2" charset="0"/>
                <a:ea typeface="Roboto Light" panose="02000000000000000000" pitchFamily="2" charset="0"/>
              </a:defRPr>
            </a:lvl1pPr>
          </a:lstStyle>
          <a:p>
            <a:pPr lvl="0"/>
            <a:r>
              <a:rPr lang="en-US"/>
              <a:t>Click to add title</a:t>
            </a:r>
          </a:p>
        </p:txBody>
      </p:sp>
      <p:sp>
        <p:nvSpPr>
          <p:cNvPr id="3" name="Text Placeholder 11">
            <a:extLst>
              <a:ext uri="{FF2B5EF4-FFF2-40B4-BE49-F238E27FC236}">
                <a16:creationId xmlns:a16="http://schemas.microsoft.com/office/drawing/2014/main" id="{03111276-1327-8496-1D8A-9A1DFEF99288}"/>
              </a:ext>
            </a:extLst>
          </p:cNvPr>
          <p:cNvSpPr>
            <a:spLocks noGrp="1"/>
          </p:cNvSpPr>
          <p:nvPr>
            <p:ph type="body" sz="quarter" idx="28" hasCustomPrompt="1"/>
          </p:nvPr>
        </p:nvSpPr>
        <p:spPr>
          <a:xfrm>
            <a:off x="541338" y="1626781"/>
            <a:ext cx="1971203" cy="454625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31DF3BB-AB66-0841-D62A-A6ACC671ED5B}"/>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10" name="Slide Number Placeholder 8">
            <a:extLst>
              <a:ext uri="{FF2B5EF4-FFF2-40B4-BE49-F238E27FC236}">
                <a16:creationId xmlns:a16="http://schemas.microsoft.com/office/drawing/2014/main" id="{7B7F5635-3E75-FCD4-A805-C9D43BD6404B}"/>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11" name="Graphic 9">
            <a:extLst>
              <a:ext uri="{FF2B5EF4-FFF2-40B4-BE49-F238E27FC236}">
                <a16:creationId xmlns:a16="http://schemas.microsoft.com/office/drawing/2014/main" id="{973F2F84-14C0-1F72-DFC7-0BE42F601BD6}"/>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8000"/>
            <a:ext cx="810000" cy="103184"/>
          </a:xfrm>
          <a:prstGeom prst="rect">
            <a:avLst/>
          </a:prstGeom>
        </p:spPr>
      </p:pic>
    </p:spTree>
    <p:extLst>
      <p:ext uri="{BB962C8B-B14F-4D97-AF65-F5344CB8AC3E}">
        <p14:creationId xmlns:p14="http://schemas.microsoft.com/office/powerpoint/2010/main" val="314052500"/>
      </p:ext>
    </p:extLst>
  </p:cSld>
  <p:clrMapOvr>
    <a:masterClrMapping/>
  </p:clrMapOvr>
  <p:extLst>
    <p:ext uri="{DCECCB84-F9BA-43D5-87BE-67443E8EF086}">
      <p15:sldGuideLst xmlns:p15="http://schemas.microsoft.com/office/powerpoint/2012/main">
        <p15:guide id="1" orient="horz" pos="1275" userDrawn="1">
          <p15:clr>
            <a:srgbClr val="FBAE40"/>
          </p15:clr>
        </p15:guide>
        <p15:guide id="2" orient="horz" pos="89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F4577-FDC4-55FF-286D-8D8379E34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F46573-44CB-049C-CE6A-27492C09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D985B-9E20-7F29-AAAA-01E9262241C0}"/>
              </a:ext>
            </a:extLst>
          </p:cNvPr>
          <p:cNvSpPr>
            <a:spLocks noGrp="1"/>
          </p:cNvSpPr>
          <p:nvPr>
            <p:ph type="dt" sz="half" idx="10"/>
          </p:nvPr>
        </p:nvSpPr>
        <p:spPr/>
        <p:txBody>
          <a:body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92FAF490-AE24-37FE-C743-3D6836FD5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46BF5-17E4-BAEC-7285-355CAAE01350}"/>
              </a:ext>
            </a:extLst>
          </p:cNvPr>
          <p:cNvSpPr>
            <a:spLocks noGrp="1"/>
          </p:cNvSpPr>
          <p:nvPr>
            <p:ph type="sldNum" sz="quarter" idx="12"/>
          </p:nvPr>
        </p:nvSpPr>
        <p:spPr/>
        <p:txBody>
          <a:bodyPr/>
          <a:lstStyle/>
          <a:p>
            <a:fld id="{3EF81112-CCE3-47F9-905E-305AE479473D}" type="slidenum">
              <a:rPr lang="en-US" smtClean="0"/>
              <a:t>‹#›</a:t>
            </a:fld>
            <a:endParaRPr lang="en-US"/>
          </a:p>
        </p:txBody>
      </p:sp>
    </p:spTree>
    <p:extLst>
      <p:ext uri="{BB962C8B-B14F-4D97-AF65-F5344CB8AC3E}">
        <p14:creationId xmlns:p14="http://schemas.microsoft.com/office/powerpoint/2010/main" val="3687390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4">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latin typeface="Rockwell" panose="02060603020205020403" pitchFamily="18" charset="0"/>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539750" y="539750"/>
            <a:ext cx="11110913" cy="877824"/>
          </a:xfrm>
          <a:prstGeom prst="rect">
            <a:avLst/>
          </a:prstGeom>
        </p:spPr>
        <p:txBody>
          <a:bodyPr/>
          <a:lstStyle>
            <a:lvl1pPr>
              <a:lnSpc>
                <a:spcPct val="100000"/>
              </a:lnSpc>
              <a:defRPr>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5" name="Content Placeholder 7">
            <a:extLst>
              <a:ext uri="{FF2B5EF4-FFF2-40B4-BE49-F238E27FC236}">
                <a16:creationId xmlns:a16="http://schemas.microsoft.com/office/drawing/2014/main" id="{FD9B176C-E9C9-074A-48DC-4744C64FC8AD}"/>
              </a:ext>
            </a:extLst>
          </p:cNvPr>
          <p:cNvSpPr>
            <a:spLocks noGrp="1"/>
          </p:cNvSpPr>
          <p:nvPr>
            <p:ph sz="quarter" idx="23" hasCustomPrompt="1"/>
          </p:nvPr>
        </p:nvSpPr>
        <p:spPr>
          <a:xfrm>
            <a:off x="538888" y="1626781"/>
            <a:ext cx="11110913" cy="4546257"/>
          </a:xfrm>
        </p:spPr>
        <p:txBody>
          <a:bodyPr/>
          <a:lstStyle>
            <a:lvl1pPr>
              <a:defRPr>
                <a:solidFill>
                  <a:srgbClr val="FDFFFD"/>
                </a:solidFill>
                <a:latin typeface="Rockwell" panose="02060603020205020403" pitchFamily="18" charset="0"/>
              </a:defRPr>
            </a:lvl1pPr>
            <a:lvl2pPr>
              <a:defRPr>
                <a:solidFill>
                  <a:srgbClr val="FDFFFD"/>
                </a:solidFill>
                <a:latin typeface="Rockwell" panose="02060603020205020403" pitchFamily="18" charset="0"/>
              </a:defRPr>
            </a:lvl2pPr>
            <a:lvl3pPr>
              <a:defRPr>
                <a:solidFill>
                  <a:srgbClr val="FDFFFD"/>
                </a:solidFill>
                <a:latin typeface="Rockwell" panose="02060603020205020403" pitchFamily="18" charset="0"/>
              </a:defRPr>
            </a:lvl3pPr>
            <a:lvl4pPr>
              <a:defRPr>
                <a:solidFill>
                  <a:srgbClr val="FDFFFD"/>
                </a:solidFill>
                <a:latin typeface="Rockwell" panose="02060603020205020403" pitchFamily="18" charset="0"/>
              </a:defRPr>
            </a:lvl4pPr>
            <a:lvl5pPr>
              <a:defRPr>
                <a:solidFill>
                  <a:srgbClr val="FDFFFD"/>
                </a:solidFill>
                <a:latin typeface="Rockwell" panose="02060603020205020403" pitchFamily="18"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8">
            <a:extLst>
              <a:ext uri="{FF2B5EF4-FFF2-40B4-BE49-F238E27FC236}">
                <a16:creationId xmlns:a16="http://schemas.microsoft.com/office/drawing/2014/main" id="{CDC97BB8-FBA6-892F-904E-B0E59B307E9A}"/>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3" name="Picture 2" descr="Blue text on a black background&#10;&#10;Description automatically generated">
            <a:extLst>
              <a:ext uri="{FF2B5EF4-FFF2-40B4-BE49-F238E27FC236}">
                <a16:creationId xmlns:a16="http://schemas.microsoft.com/office/drawing/2014/main" id="{7AF8CC90-4ED7-8F36-776B-3EB0BA6A0A61}"/>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7" name="Graphic 9">
            <a:extLst>
              <a:ext uri="{FF2B5EF4-FFF2-40B4-BE49-F238E27FC236}">
                <a16:creationId xmlns:a16="http://schemas.microsoft.com/office/drawing/2014/main" id="{BD956703-7971-D7F2-4E74-CCD4639D011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17" name="Footer Placeholder 7">
            <a:extLst>
              <a:ext uri="{FF2B5EF4-FFF2-40B4-BE49-F238E27FC236}">
                <a16:creationId xmlns:a16="http://schemas.microsoft.com/office/drawing/2014/main" id="{9CBBDFDC-720D-7A37-757E-82296B26DFD8}"/>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28392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0">
          <p15:clr>
            <a:srgbClr val="FBAE40"/>
          </p15:clr>
        </p15:guide>
        <p15:guide id="2" orient="horz" pos="12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Square Four Content in Circle">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E2F893AE-9740-B585-48C3-AD53AF91D96A}"/>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1800" noProof="0">
              <a:solidFill>
                <a:schemeClr val="bg1"/>
              </a:solidFill>
              <a:latin typeface="Rockwell" panose="02060603020205020403" pitchFamily="18" charset="0"/>
            </a:endParaRPr>
          </a:p>
        </p:txBody>
      </p:sp>
      <p:sp>
        <p:nvSpPr>
          <p:cNvPr id="20" name="Text Placeholder 2">
            <a:extLst>
              <a:ext uri="{FF2B5EF4-FFF2-40B4-BE49-F238E27FC236}">
                <a16:creationId xmlns:a16="http://schemas.microsoft.com/office/drawing/2014/main" id="{E9AFF513-E1C6-4328-B532-3B7B5624485B}"/>
              </a:ext>
            </a:extLst>
          </p:cNvPr>
          <p:cNvSpPr>
            <a:spLocks noGrp="1"/>
          </p:cNvSpPr>
          <p:nvPr>
            <p:ph type="body" sz="quarter" idx="29" hasCustomPrompt="1"/>
          </p:nvPr>
        </p:nvSpPr>
        <p:spPr>
          <a:xfrm>
            <a:off x="936934" y="1864476"/>
            <a:ext cx="3792406" cy="457200"/>
          </a:xfrm>
        </p:spPr>
        <p:txBody>
          <a:bodyPr/>
          <a:lstStyle>
            <a:lvl1pPr marL="0" indent="0" algn="ctr">
              <a:lnSpc>
                <a:spcPct val="100000"/>
              </a:lnSpc>
              <a:buNone/>
              <a:defRPr sz="24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
        <p:nvSpPr>
          <p:cNvPr id="22" name="Text Placeholder 7">
            <a:extLst>
              <a:ext uri="{FF2B5EF4-FFF2-40B4-BE49-F238E27FC236}">
                <a16:creationId xmlns:a16="http://schemas.microsoft.com/office/drawing/2014/main" id="{0CDEA194-0F9A-426C-BB7C-6697C7F50139}"/>
              </a:ext>
            </a:extLst>
          </p:cNvPr>
          <p:cNvSpPr>
            <a:spLocks noGrp="1"/>
          </p:cNvSpPr>
          <p:nvPr>
            <p:ph type="body" sz="quarter" idx="31" hasCustomPrompt="1"/>
          </p:nvPr>
        </p:nvSpPr>
        <p:spPr>
          <a:xfrm>
            <a:off x="7458471" y="1836720"/>
            <a:ext cx="3790971" cy="457200"/>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25" name="Text Placeholder 11">
            <a:extLst>
              <a:ext uri="{FF2B5EF4-FFF2-40B4-BE49-F238E27FC236}">
                <a16:creationId xmlns:a16="http://schemas.microsoft.com/office/drawing/2014/main" id="{C422C0D4-4636-410D-B028-417877D58CDF}"/>
              </a:ext>
            </a:extLst>
          </p:cNvPr>
          <p:cNvSpPr>
            <a:spLocks noGrp="1"/>
          </p:cNvSpPr>
          <p:nvPr>
            <p:ph type="body" sz="quarter" idx="33" hasCustomPrompt="1"/>
          </p:nvPr>
        </p:nvSpPr>
        <p:spPr>
          <a:xfrm>
            <a:off x="936934" y="4161139"/>
            <a:ext cx="3790970" cy="469051"/>
          </a:xfrm>
        </p:spPr>
        <p:txBody>
          <a:bodyPr/>
          <a:lstStyle>
            <a:lvl1pPr marL="0" indent="0" algn="ctr">
              <a:lnSpc>
                <a:spcPct val="100000"/>
              </a:lnSpc>
              <a:buNone/>
              <a:defRPr lang="en-US" sz="20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40" name="Text Placeholder 2">
            <a:extLst>
              <a:ext uri="{FF2B5EF4-FFF2-40B4-BE49-F238E27FC236}">
                <a16:creationId xmlns:a16="http://schemas.microsoft.com/office/drawing/2014/main" id="{97813434-DB7E-4E1D-B0AB-735ABF05BED1}"/>
              </a:ext>
            </a:extLst>
          </p:cNvPr>
          <p:cNvSpPr>
            <a:spLocks noGrp="1"/>
          </p:cNvSpPr>
          <p:nvPr>
            <p:ph type="body" sz="quarter" idx="35" hasCustomPrompt="1"/>
          </p:nvPr>
        </p:nvSpPr>
        <p:spPr>
          <a:xfrm>
            <a:off x="7458471" y="4133383"/>
            <a:ext cx="3790970" cy="469051"/>
          </a:xfrm>
        </p:spPr>
        <p:txBody>
          <a:bodyPr/>
          <a:lstStyle>
            <a:lvl1pPr marL="0" indent="0" algn="ctr">
              <a:lnSpc>
                <a:spcPct val="100000"/>
              </a:lnSpc>
              <a:buNone/>
              <a:defRPr lang="en-US" sz="2400" b="1" kern="1200" dirty="0">
                <a:solidFill>
                  <a:srgbClr val="FDFFFD"/>
                </a:solidFill>
                <a:latin typeface="Rockwell" panose="02060603020205020403" pitchFamily="18" charset="0"/>
                <a:ea typeface="Roboto Light" panose="02000000000000000000" pitchFamily="2" charset="0"/>
                <a:cs typeface="+mn-cs"/>
              </a:defRPr>
            </a:lvl1pPr>
          </a:lstStyle>
          <a:p>
            <a:pPr lvl="0"/>
            <a:r>
              <a:rPr lang="en-US"/>
              <a:t>CLICK TO ADD TITLE</a:t>
            </a:r>
          </a:p>
        </p:txBody>
      </p:sp>
      <p:sp>
        <p:nvSpPr>
          <p:cNvPr id="8" name="Content Placeholder 7">
            <a:extLst>
              <a:ext uri="{FF2B5EF4-FFF2-40B4-BE49-F238E27FC236}">
                <a16:creationId xmlns:a16="http://schemas.microsoft.com/office/drawing/2014/main" id="{4E7108B0-1132-79E4-232C-234C5CDAEFC7}"/>
              </a:ext>
            </a:extLst>
          </p:cNvPr>
          <p:cNvSpPr>
            <a:spLocks noGrp="1"/>
          </p:cNvSpPr>
          <p:nvPr>
            <p:ph sz="quarter" idx="37"/>
          </p:nvPr>
        </p:nvSpPr>
        <p:spPr>
          <a:xfrm>
            <a:off x="1139577" y="2516776"/>
            <a:ext cx="3385684" cy="889759"/>
          </a:xfrm>
        </p:spPr>
        <p:txBody>
          <a:bodyPr/>
          <a:lstStyle>
            <a:lvl1pPr algn="ctr">
              <a:defRPr sz="1800">
                <a:solidFill>
                  <a:srgbClr val="FDFFFD"/>
                </a:solidFill>
              </a:defRPr>
            </a:lvl1pPr>
            <a:lvl2pPr algn="ctr">
              <a:defRPr sz="1800">
                <a:solidFill>
                  <a:srgbClr val="FDFFFD"/>
                </a:solidFill>
              </a:defRPr>
            </a:lvl2pPr>
            <a:lvl3pPr algn="ctr">
              <a:defRPr sz="1800">
                <a:solidFill>
                  <a:srgbClr val="FDFFFD"/>
                </a:solidFill>
              </a:defRPr>
            </a:lvl3pPr>
            <a:lvl4pPr algn="ctr">
              <a:defRPr sz="1800">
                <a:solidFill>
                  <a:srgbClr val="FDFFFD"/>
                </a:solidFill>
              </a:defRPr>
            </a:lvl4pPr>
            <a:lvl5pPr algn="ctr">
              <a:defRPr sz="1800">
                <a:solidFill>
                  <a:srgbClr val="FDFFF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E611132C-40E9-AA84-5CA9-D0A95EC18C3C}"/>
              </a:ext>
            </a:extLst>
          </p:cNvPr>
          <p:cNvSpPr>
            <a:spLocks noGrp="1"/>
          </p:cNvSpPr>
          <p:nvPr>
            <p:ph sz="quarter" idx="38"/>
          </p:nvPr>
        </p:nvSpPr>
        <p:spPr>
          <a:xfrm>
            <a:off x="7666949" y="2514441"/>
            <a:ext cx="3385474" cy="887625"/>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CC10F4D8-90C1-1B53-E971-805769755C82}"/>
              </a:ext>
            </a:extLst>
          </p:cNvPr>
          <p:cNvSpPr>
            <a:spLocks noGrp="1"/>
          </p:cNvSpPr>
          <p:nvPr>
            <p:ph sz="quarter" idx="39"/>
          </p:nvPr>
        </p:nvSpPr>
        <p:spPr>
          <a:xfrm>
            <a:off x="1143467" y="4808663"/>
            <a:ext cx="3377904" cy="902179"/>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C75B988F-9074-1AF0-9283-5142ED3090BE}"/>
              </a:ext>
            </a:extLst>
          </p:cNvPr>
          <p:cNvSpPr>
            <a:spLocks noGrp="1"/>
          </p:cNvSpPr>
          <p:nvPr>
            <p:ph sz="quarter" idx="40"/>
          </p:nvPr>
        </p:nvSpPr>
        <p:spPr>
          <a:xfrm>
            <a:off x="7663059" y="4808663"/>
            <a:ext cx="3381794" cy="902179"/>
          </a:xfrm>
        </p:spPr>
        <p:txBody>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smtClean="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defRPr lang="en-US" sz="1800" kern="1200" dirty="0">
                <a:solidFill>
                  <a:srgbClr val="FDFFFD"/>
                </a:solidFill>
                <a:latin typeface="Rockwell" panose="02060603020205020403" pitchFamily="18" charset="0"/>
                <a:ea typeface="Roboto Light" panose="02000000000000000000" pitchFamily="2" charset="0"/>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8">
            <a:extLst>
              <a:ext uri="{FF2B5EF4-FFF2-40B4-BE49-F238E27FC236}">
                <a16:creationId xmlns:a16="http://schemas.microsoft.com/office/drawing/2014/main" id="{AB0C2B7D-BE69-7F45-53D1-A2463306137F}"/>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ctr">
              <a:defRPr sz="1000">
                <a:solidFill>
                  <a:schemeClr val="tx2"/>
                </a:solidFill>
              </a:defRPr>
            </a:lvl1pPr>
          </a:lstStyle>
          <a:p>
            <a:pPr algn="r"/>
            <a:fld id="{23AA811B-2EBD-4900-905E-5BE206449611}" type="slidenum">
              <a:rPr lang="en-GB" smtClean="0"/>
              <a:pPr algn="r"/>
              <a:t>‹#›</a:t>
            </a:fld>
            <a:endParaRPr lang="en-GB"/>
          </a:p>
        </p:txBody>
      </p:sp>
      <p:pic>
        <p:nvPicPr>
          <p:cNvPr id="2" name="Picture 1" descr="Blue text on a black background&#10;&#10;Description automatically generated">
            <a:extLst>
              <a:ext uri="{FF2B5EF4-FFF2-40B4-BE49-F238E27FC236}">
                <a16:creationId xmlns:a16="http://schemas.microsoft.com/office/drawing/2014/main" id="{C3BFA6E5-BC1B-E0F9-0608-E9AF610BBA22}"/>
              </a:ext>
            </a:extLst>
          </p:cNvPr>
          <p:cNvPicPr>
            <a:picLocks noChangeAspect="1"/>
          </p:cNvPicPr>
          <p:nvPr userDrawn="1"/>
        </p:nvPicPr>
        <p:blipFill>
          <a:blip r:embed="rId2"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pic>
        <p:nvPicPr>
          <p:cNvPr id="12" name="Graphic 9">
            <a:extLst>
              <a:ext uri="{FF2B5EF4-FFF2-40B4-BE49-F238E27FC236}">
                <a16:creationId xmlns:a16="http://schemas.microsoft.com/office/drawing/2014/main" id="{357A9257-2968-7B16-17C9-2DCEEE315E3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0000" y="6315547"/>
            <a:ext cx="810000" cy="103184"/>
          </a:xfrm>
          <a:prstGeom prst="rect">
            <a:avLst/>
          </a:prstGeom>
        </p:spPr>
      </p:pic>
      <p:sp>
        <p:nvSpPr>
          <p:cNvPr id="23" name="Title 1">
            <a:extLst>
              <a:ext uri="{FF2B5EF4-FFF2-40B4-BE49-F238E27FC236}">
                <a16:creationId xmlns:a16="http://schemas.microsoft.com/office/drawing/2014/main" id="{5215906D-1FC3-65F1-45A0-494A0966EDC8}"/>
              </a:ext>
            </a:extLst>
          </p:cNvPr>
          <p:cNvSpPr>
            <a:spLocks noGrp="1"/>
          </p:cNvSpPr>
          <p:nvPr>
            <p:ph type="title" hasCustomPrompt="1"/>
          </p:nvPr>
        </p:nvSpPr>
        <p:spPr>
          <a:xfrm>
            <a:off x="806335" y="539750"/>
            <a:ext cx="10598728" cy="877824"/>
          </a:xfrm>
          <a:prstGeom prst="rect">
            <a:avLst/>
          </a:prstGeom>
        </p:spPr>
        <p:txBody>
          <a:bodyPr/>
          <a:lstStyle>
            <a:lvl1pPr algn="ctr">
              <a:lnSpc>
                <a:spcPct val="100000"/>
              </a:lnSpc>
              <a:defRPr b="1">
                <a:solidFill>
                  <a:srgbClr val="FDFFFD"/>
                </a:solidFill>
                <a:latin typeface="Rockwell" panose="02060603020205020403" pitchFamily="18" charset="0"/>
                <a:ea typeface="Roboto Light" panose="02000000000000000000" pitchFamily="2" charset="0"/>
              </a:defRPr>
            </a:lvl1pPr>
          </a:lstStyle>
          <a:p>
            <a:r>
              <a:rPr lang="en-US"/>
              <a:t>CLICK TO ADD TITLE</a:t>
            </a:r>
          </a:p>
        </p:txBody>
      </p:sp>
      <p:sp>
        <p:nvSpPr>
          <p:cNvPr id="7" name="Footer Placeholder 7">
            <a:extLst>
              <a:ext uri="{FF2B5EF4-FFF2-40B4-BE49-F238E27FC236}">
                <a16:creationId xmlns:a16="http://schemas.microsoft.com/office/drawing/2014/main" id="{9848B727-43D1-0BBE-BD63-54ACF89D808C}"/>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24342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0">
          <p15:clr>
            <a:srgbClr val="FBAE40"/>
          </p15:clr>
        </p15:guide>
        <p15:guide id="2" orient="horz" pos="1275">
          <p15:clr>
            <a:srgbClr val="FBAE40"/>
          </p15:clr>
        </p15:guide>
        <p15:guide id="3" orient="horz" pos="1820">
          <p15:clr>
            <a:srgbClr val="FBAE40"/>
          </p15:clr>
        </p15:guide>
        <p15:guide id="4" orient="horz" pos="295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193CBE"/>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318095-44F3-F6A1-81C0-D4E4C7097F84}"/>
              </a:ext>
            </a:extLst>
          </p:cNvPr>
          <p:cNvSpPr>
            <a:spLocks noGrp="1"/>
          </p:cNvSpPr>
          <p:nvPr>
            <p:ph type="ftr" sz="quarter" idx="10"/>
          </p:nvPr>
        </p:nvSpPr>
        <p:spPr/>
        <p:txBody>
          <a:bodyPr/>
          <a:lstStyle/>
          <a:p>
            <a:r>
              <a:rPr lang="en-GB"/>
              <a:t>MENTORING IN CONFIDENCE</a:t>
            </a:r>
          </a:p>
        </p:txBody>
      </p:sp>
      <p:sp>
        <p:nvSpPr>
          <p:cNvPr id="7" name="Blue rectangle">
            <a:extLst>
              <a:ext uri="{FF2B5EF4-FFF2-40B4-BE49-F238E27FC236}">
                <a16:creationId xmlns:a16="http://schemas.microsoft.com/office/drawing/2014/main" id="{28724FBA-0020-1AC7-C12E-ECC762E8BE03}"/>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endParaRPr>
          </a:p>
        </p:txBody>
      </p:sp>
      <p:sp>
        <p:nvSpPr>
          <p:cNvPr id="6" name="Content Placeholder 7">
            <a:extLst>
              <a:ext uri="{FF2B5EF4-FFF2-40B4-BE49-F238E27FC236}">
                <a16:creationId xmlns:a16="http://schemas.microsoft.com/office/drawing/2014/main" id="{74D4D0C8-3994-4123-315C-53ECA689378A}"/>
              </a:ext>
            </a:extLst>
          </p:cNvPr>
          <p:cNvSpPr>
            <a:spLocks noGrp="1"/>
          </p:cNvSpPr>
          <p:nvPr>
            <p:ph sz="quarter" idx="23" hasCustomPrompt="1"/>
          </p:nvPr>
        </p:nvSpPr>
        <p:spPr>
          <a:xfrm>
            <a:off x="5898476" y="1155871"/>
            <a:ext cx="5174649" cy="4546257"/>
          </a:xfrm>
        </p:spPr>
        <p:txBody>
          <a:bodyPr/>
          <a:lstStyle>
            <a:lvl1pPr>
              <a:defRPr>
                <a:solidFill>
                  <a:srgbClr val="FDFFFD"/>
                </a:solidFill>
              </a:defRPr>
            </a:lvl1pPr>
            <a:lvl2pPr>
              <a:defRPr>
                <a:solidFill>
                  <a:srgbClr val="FDFFFD"/>
                </a:solidFill>
              </a:defRPr>
            </a:lvl2pPr>
            <a:lvl3pPr>
              <a:defRPr>
                <a:solidFill>
                  <a:srgbClr val="FDFFFD"/>
                </a:solidFill>
              </a:defRPr>
            </a:lvl3pPr>
            <a:lvl4pPr>
              <a:defRPr>
                <a:solidFill>
                  <a:srgbClr val="FDFFFD"/>
                </a:solidFill>
              </a:defRPr>
            </a:lvl4pPr>
            <a:lvl5pPr>
              <a:defRPr>
                <a:solidFill>
                  <a:srgbClr val="FDFFFD"/>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9" name="Graphic 9">
            <a:extLst>
              <a:ext uri="{FF2B5EF4-FFF2-40B4-BE49-F238E27FC236}">
                <a16:creationId xmlns:a16="http://schemas.microsoft.com/office/drawing/2014/main" id="{78C53DE9-EFBA-20A2-1ABF-579DB131E7A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pic>
        <p:nvPicPr>
          <p:cNvPr id="10" name="Picture 9" descr="Blue text on a black background&#10;&#10;Description automatically generated">
            <a:extLst>
              <a:ext uri="{FF2B5EF4-FFF2-40B4-BE49-F238E27FC236}">
                <a16:creationId xmlns:a16="http://schemas.microsoft.com/office/drawing/2014/main" id="{A1A344F2-6187-2F4B-A7D4-58155D5B1B55}"/>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
        <p:nvSpPr>
          <p:cNvPr id="19" name="Text Placeholder 4">
            <a:extLst>
              <a:ext uri="{FF2B5EF4-FFF2-40B4-BE49-F238E27FC236}">
                <a16:creationId xmlns:a16="http://schemas.microsoft.com/office/drawing/2014/main" id="{2D413562-E338-9832-8440-BC65A44A9E49}"/>
              </a:ext>
            </a:extLst>
          </p:cNvPr>
          <p:cNvSpPr>
            <a:spLocks noGrp="1"/>
          </p:cNvSpPr>
          <p:nvPr>
            <p:ph type="body" sz="quarter" idx="27" hasCustomPrompt="1"/>
          </p:nvPr>
        </p:nvSpPr>
        <p:spPr>
          <a:xfrm>
            <a:off x="1849972" y="2937735"/>
            <a:ext cx="2503333" cy="1130299"/>
          </a:xfrm>
        </p:spPr>
        <p:txBody>
          <a:bodyPr anchor="t"/>
          <a:lstStyle>
            <a:lvl1pPr marL="0" indent="0" algn="ctr">
              <a:lnSpc>
                <a:spcPct val="100000"/>
              </a:lnSpc>
              <a:buNone/>
              <a:defRPr sz="3200" b="1">
                <a:solidFill>
                  <a:srgbClr val="FDFFFD"/>
                </a:solidFill>
                <a:latin typeface="Rockwell" panose="02060603020205020403" pitchFamily="18" charset="0"/>
                <a:ea typeface="Roboto Light" panose="02000000000000000000" pitchFamily="2" charset="0"/>
              </a:defRPr>
            </a:lvl1pPr>
          </a:lstStyle>
          <a:p>
            <a:pPr lvl="0"/>
            <a:r>
              <a:rPr lang="en-US"/>
              <a:t>CLICK TO ADD TITLE</a:t>
            </a:r>
          </a:p>
        </p:txBody>
      </p:sp>
      <p:sp>
        <p:nvSpPr>
          <p:cNvPr id="20" name="Slide Number Placeholder 8">
            <a:extLst>
              <a:ext uri="{FF2B5EF4-FFF2-40B4-BE49-F238E27FC236}">
                <a16:creationId xmlns:a16="http://schemas.microsoft.com/office/drawing/2014/main" id="{A825B25F-4541-FA43-D712-283D2EF029BB}"/>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21" name="Footer Placeholder 7">
            <a:extLst>
              <a:ext uri="{FF2B5EF4-FFF2-40B4-BE49-F238E27FC236}">
                <a16:creationId xmlns:a16="http://schemas.microsoft.com/office/drawing/2014/main" id="{7C735F0E-653D-7079-0B8C-D93EE761170B}"/>
              </a:ext>
            </a:extLst>
          </p:cNvPr>
          <p:cNvSpPr txBox="1">
            <a:spLocks/>
          </p:cNvSpPr>
          <p:nvPr userDrawn="1"/>
        </p:nvSpPr>
        <p:spPr>
          <a:xfrm>
            <a:off x="5518325" y="6314400"/>
            <a:ext cx="5554800" cy="144000"/>
          </a:xfrm>
          <a:prstGeom prst="rect">
            <a:avLst/>
          </a:prstGeom>
        </p:spPr>
        <p:txBody>
          <a:bodyPr vert="horz" lIns="0" tIns="0" rIns="0" bIns="0" rtlCol="0" anchor="ctr" anchorCtr="0"/>
          <a:lstStyle>
            <a:defPPr>
              <a:defRPr lang="en-US"/>
            </a:defPPr>
            <a:lvl1pPr marL="0" algn="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CAREER TALKS – SYSTEMATIC WORKSHOP</a:t>
            </a:r>
          </a:p>
        </p:txBody>
      </p:sp>
    </p:spTree>
    <p:extLst>
      <p:ext uri="{BB962C8B-B14F-4D97-AF65-F5344CB8AC3E}">
        <p14:creationId xmlns:p14="http://schemas.microsoft.com/office/powerpoint/2010/main" val="114144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1">
    <p:bg>
      <p:bgPr>
        <a:solidFill>
          <a:srgbClr val="FDFFFD"/>
        </a:solidFill>
        <a:effectLst/>
      </p:bgPr>
    </p:bg>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2810" y="0"/>
            <a:ext cx="1219481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latin typeface="Rockwell" panose="02060603020205020403" pitchFamily="18" charset="0"/>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4376057" y="1988595"/>
            <a:ext cx="3394379" cy="1686635"/>
          </a:xfrm>
          <a:prstGeom prst="rect">
            <a:avLst/>
          </a:prstGeom>
        </p:spPr>
        <p:txBody>
          <a:bodyPr anchor="b"/>
          <a:lstStyle>
            <a:lvl1pPr algn="ctr">
              <a:lnSpc>
                <a:spcPct val="100000"/>
              </a:lnSpc>
              <a:defRPr sz="6000">
                <a:solidFill>
                  <a:srgbClr val="FDFFFD"/>
                </a:solidFill>
                <a:latin typeface="Rockwell" panose="02060603020205020403" pitchFamily="18" charset="0"/>
                <a:ea typeface="Roboto Light" panose="02000000000000000000" pitchFamily="2" charset="0"/>
              </a:defRPr>
            </a:lvl1pPr>
          </a:lstStyle>
          <a:p>
            <a:r>
              <a:rPr lang="en-US"/>
              <a:t>Click to add title</a:t>
            </a:r>
          </a:p>
        </p:txBody>
      </p:sp>
      <p:pic>
        <p:nvPicPr>
          <p:cNvPr id="13" name="Graphic 9">
            <a:extLst>
              <a:ext uri="{FF2B5EF4-FFF2-40B4-BE49-F238E27FC236}">
                <a16:creationId xmlns:a16="http://schemas.microsoft.com/office/drawing/2014/main" id="{0E3696F0-BFCC-497C-B988-D0902805C33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sp>
        <p:nvSpPr>
          <p:cNvPr id="9" name="Slide Number Placeholder 8">
            <a:extLst>
              <a:ext uri="{FF2B5EF4-FFF2-40B4-BE49-F238E27FC236}">
                <a16:creationId xmlns:a16="http://schemas.microsoft.com/office/drawing/2014/main" id="{0759439A-C44F-8307-3137-396CA3469CF8}"/>
              </a:ext>
            </a:extLst>
          </p:cNvPr>
          <p:cNvSpPr>
            <a:spLocks noGrp="1"/>
          </p:cNvSpPr>
          <p:nvPr>
            <p:ph type="sldNum" sz="quarter" idx="4"/>
          </p:nvPr>
        </p:nvSpPr>
        <p:spPr>
          <a:xfrm>
            <a:off x="11315142" y="6318504"/>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pic>
        <p:nvPicPr>
          <p:cNvPr id="7" name="Picture 6" descr="Blue text on a black background&#10;&#10;Description automatically generated">
            <a:extLst>
              <a:ext uri="{FF2B5EF4-FFF2-40B4-BE49-F238E27FC236}">
                <a16:creationId xmlns:a16="http://schemas.microsoft.com/office/drawing/2014/main" id="{26B978F0-C2DB-9BB3-5A95-EBABBA9518E5}"/>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
        <p:nvSpPr>
          <p:cNvPr id="25" name="Text Placeholder 24">
            <a:extLst>
              <a:ext uri="{FF2B5EF4-FFF2-40B4-BE49-F238E27FC236}">
                <a16:creationId xmlns:a16="http://schemas.microsoft.com/office/drawing/2014/main" id="{E04704D5-BC08-9E3B-FBFC-8A284772B399}"/>
              </a:ext>
            </a:extLst>
          </p:cNvPr>
          <p:cNvSpPr>
            <a:spLocks noGrp="1"/>
          </p:cNvSpPr>
          <p:nvPr>
            <p:ph type="body" sz="quarter" idx="10"/>
          </p:nvPr>
        </p:nvSpPr>
        <p:spPr>
          <a:xfrm>
            <a:off x="1688278" y="3966793"/>
            <a:ext cx="8769936" cy="685348"/>
          </a:xfrm>
        </p:spPr>
        <p:txBody>
          <a:bodyPr/>
          <a:lstStyle>
            <a:lvl1pPr marL="0" indent="0" algn="ctr">
              <a:buNone/>
              <a:defRPr sz="3200">
                <a:solidFill>
                  <a:srgbClr val="FDFFFD"/>
                </a:solidFill>
                <a:latin typeface="Rockwell" panose="02060603020205020403" pitchFamily="18" charset="0"/>
              </a:defRPr>
            </a:lvl1pPr>
          </a:lstStyle>
          <a:p>
            <a:pPr lvl="0"/>
            <a:r>
              <a:rPr lang="en-US"/>
              <a:t>Click to edit Master text styles</a:t>
            </a:r>
          </a:p>
        </p:txBody>
      </p:sp>
      <p:sp>
        <p:nvSpPr>
          <p:cNvPr id="6" name="Footer Placeholder 7">
            <a:extLst>
              <a:ext uri="{FF2B5EF4-FFF2-40B4-BE49-F238E27FC236}">
                <a16:creationId xmlns:a16="http://schemas.microsoft.com/office/drawing/2014/main" id="{6B113371-5D83-2B7C-2964-3A3B783829FB}"/>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CAREER TALKS – SYSTEMATIC WORKSHOP</a:t>
            </a:r>
          </a:p>
        </p:txBody>
      </p:sp>
    </p:spTree>
    <p:extLst>
      <p:ext uri="{BB962C8B-B14F-4D97-AF65-F5344CB8AC3E}">
        <p14:creationId xmlns:p14="http://schemas.microsoft.com/office/powerpoint/2010/main" val="124523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2A93B88B-5ECA-48C3-C70A-610CF007EDF6}"/>
              </a:ext>
            </a:extLst>
          </p:cNvPr>
          <p:cNvSpPr>
            <a:spLocks noGrp="1"/>
          </p:cNvSpPr>
          <p:nvPr>
            <p:ph type="pic" sz="quarter" idx="15"/>
          </p:nvPr>
        </p:nvSpPr>
        <p:spPr>
          <a:xfrm>
            <a:off x="19654116" y="1891805"/>
            <a:ext cx="3561000" cy="2460668"/>
          </a:xfrm>
          <a:custGeom>
            <a:avLst/>
            <a:gdLst>
              <a:gd name="connsiteX0" fmla="*/ 410120 w 3561000"/>
              <a:gd name="connsiteY0" fmla="*/ 0 h 2460668"/>
              <a:gd name="connsiteX1" fmla="*/ 3150880 w 3561000"/>
              <a:gd name="connsiteY1" fmla="*/ 0 h 2460668"/>
              <a:gd name="connsiteX2" fmla="*/ 3561000 w 3561000"/>
              <a:gd name="connsiteY2" fmla="*/ 410120 h 2460668"/>
              <a:gd name="connsiteX3" fmla="*/ 3561000 w 3561000"/>
              <a:gd name="connsiteY3" fmla="*/ 2050548 h 2460668"/>
              <a:gd name="connsiteX4" fmla="*/ 3150880 w 3561000"/>
              <a:gd name="connsiteY4" fmla="*/ 2460668 h 2460668"/>
              <a:gd name="connsiteX5" fmla="*/ 410120 w 3561000"/>
              <a:gd name="connsiteY5" fmla="*/ 2460668 h 2460668"/>
              <a:gd name="connsiteX6" fmla="*/ 0 w 3561000"/>
              <a:gd name="connsiteY6" fmla="*/ 2050548 h 2460668"/>
              <a:gd name="connsiteX7" fmla="*/ 0 w 3561000"/>
              <a:gd name="connsiteY7" fmla="*/ 410120 h 2460668"/>
              <a:gd name="connsiteX8" fmla="*/ 410120 w 3561000"/>
              <a:gd name="connsiteY8" fmla="*/ 0 h 24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000" h="2460668">
                <a:moveTo>
                  <a:pt x="410120" y="0"/>
                </a:moveTo>
                <a:lnTo>
                  <a:pt x="3150880" y="0"/>
                </a:lnTo>
                <a:cubicBezTo>
                  <a:pt x="3377384" y="0"/>
                  <a:pt x="3561000" y="183617"/>
                  <a:pt x="3561000" y="410120"/>
                </a:cubicBezTo>
                <a:lnTo>
                  <a:pt x="3561000" y="2050548"/>
                </a:lnTo>
                <a:cubicBezTo>
                  <a:pt x="3561000" y="2277051"/>
                  <a:pt x="3377384" y="2460668"/>
                  <a:pt x="3150880" y="2460668"/>
                </a:cubicBezTo>
                <a:lnTo>
                  <a:pt x="410120" y="2460668"/>
                </a:lnTo>
                <a:cubicBezTo>
                  <a:pt x="183616" y="2460668"/>
                  <a:pt x="0" y="2277051"/>
                  <a:pt x="0" y="2050548"/>
                </a:cubicBezTo>
                <a:lnTo>
                  <a:pt x="0" y="410120"/>
                </a:lnTo>
                <a:cubicBezTo>
                  <a:pt x="0" y="183617"/>
                  <a:pt x="183616" y="0"/>
                  <a:pt x="410120" y="0"/>
                </a:cubicBezTo>
                <a:close/>
              </a:path>
            </a:pathLst>
          </a:custGeom>
          <a:pattFill prst="pct5">
            <a:fgClr>
              <a:srgbClr val="07127B"/>
            </a:fgClr>
            <a:bgClr>
              <a:schemeClr val="bg1"/>
            </a:bgClr>
          </a:pattFill>
        </p:spPr>
        <p:txBody>
          <a:bodyPr wrap="square">
            <a:noAutofit/>
          </a:bodyPr>
          <a:lstStyle/>
          <a:p>
            <a:endParaRPr lang="en-US"/>
          </a:p>
        </p:txBody>
      </p:sp>
      <p:sp>
        <p:nvSpPr>
          <p:cNvPr id="34" name="Picture Placeholder 33">
            <a:extLst>
              <a:ext uri="{FF2B5EF4-FFF2-40B4-BE49-F238E27FC236}">
                <a16:creationId xmlns:a16="http://schemas.microsoft.com/office/drawing/2014/main" id="{0B018418-4B33-CEBB-94D4-B320E37A50F7}"/>
              </a:ext>
            </a:extLst>
          </p:cNvPr>
          <p:cNvSpPr>
            <a:spLocks noGrp="1"/>
          </p:cNvSpPr>
          <p:nvPr>
            <p:ph type="pic" sz="quarter" idx="14"/>
          </p:nvPr>
        </p:nvSpPr>
        <p:spPr>
          <a:xfrm>
            <a:off x="15521374" y="1928803"/>
            <a:ext cx="3561000" cy="2460668"/>
          </a:xfrm>
          <a:custGeom>
            <a:avLst/>
            <a:gdLst>
              <a:gd name="connsiteX0" fmla="*/ 410120 w 3561000"/>
              <a:gd name="connsiteY0" fmla="*/ 0 h 2460668"/>
              <a:gd name="connsiteX1" fmla="*/ 3150880 w 3561000"/>
              <a:gd name="connsiteY1" fmla="*/ 0 h 2460668"/>
              <a:gd name="connsiteX2" fmla="*/ 3561000 w 3561000"/>
              <a:gd name="connsiteY2" fmla="*/ 410120 h 2460668"/>
              <a:gd name="connsiteX3" fmla="*/ 3561000 w 3561000"/>
              <a:gd name="connsiteY3" fmla="*/ 2050548 h 2460668"/>
              <a:gd name="connsiteX4" fmla="*/ 3150880 w 3561000"/>
              <a:gd name="connsiteY4" fmla="*/ 2460668 h 2460668"/>
              <a:gd name="connsiteX5" fmla="*/ 410120 w 3561000"/>
              <a:gd name="connsiteY5" fmla="*/ 2460668 h 2460668"/>
              <a:gd name="connsiteX6" fmla="*/ 0 w 3561000"/>
              <a:gd name="connsiteY6" fmla="*/ 2050548 h 2460668"/>
              <a:gd name="connsiteX7" fmla="*/ 0 w 3561000"/>
              <a:gd name="connsiteY7" fmla="*/ 410120 h 2460668"/>
              <a:gd name="connsiteX8" fmla="*/ 410120 w 3561000"/>
              <a:gd name="connsiteY8" fmla="*/ 0 h 24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000" h="2460668">
                <a:moveTo>
                  <a:pt x="410120" y="0"/>
                </a:moveTo>
                <a:lnTo>
                  <a:pt x="3150880" y="0"/>
                </a:lnTo>
                <a:cubicBezTo>
                  <a:pt x="3377382" y="0"/>
                  <a:pt x="3561000" y="183617"/>
                  <a:pt x="3561000" y="410120"/>
                </a:cubicBezTo>
                <a:lnTo>
                  <a:pt x="3561000" y="2050548"/>
                </a:lnTo>
                <a:cubicBezTo>
                  <a:pt x="3561000" y="2277051"/>
                  <a:pt x="3377382" y="2460668"/>
                  <a:pt x="3150880" y="2460668"/>
                </a:cubicBezTo>
                <a:lnTo>
                  <a:pt x="410120" y="2460668"/>
                </a:lnTo>
                <a:cubicBezTo>
                  <a:pt x="183617" y="2460668"/>
                  <a:pt x="0" y="2277051"/>
                  <a:pt x="0" y="2050548"/>
                </a:cubicBezTo>
                <a:lnTo>
                  <a:pt x="0" y="410120"/>
                </a:lnTo>
                <a:cubicBezTo>
                  <a:pt x="0" y="183617"/>
                  <a:pt x="183617" y="0"/>
                  <a:pt x="410120" y="0"/>
                </a:cubicBezTo>
                <a:close/>
              </a:path>
            </a:pathLst>
          </a:custGeom>
          <a:pattFill prst="pct5">
            <a:fgClr>
              <a:srgbClr val="07127B"/>
            </a:fgClr>
            <a:bgClr>
              <a:schemeClr val="bg1"/>
            </a:bgClr>
          </a:pattFill>
        </p:spPr>
        <p:txBody>
          <a:bodyPr wrap="square">
            <a:noAutofit/>
          </a:bodyPr>
          <a:lstStyle/>
          <a:p>
            <a:endParaRPr lang="en-US"/>
          </a:p>
        </p:txBody>
      </p:sp>
      <p:sp>
        <p:nvSpPr>
          <p:cNvPr id="7" name="Blue rectangle">
            <a:extLst>
              <a:ext uri="{FF2B5EF4-FFF2-40B4-BE49-F238E27FC236}">
                <a16:creationId xmlns:a16="http://schemas.microsoft.com/office/drawing/2014/main" id="{28724FBA-0020-1AC7-C12E-ECC762E8BE03}"/>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latin typeface="Rockwell" panose="02060603020205020403" pitchFamily="18" charset="0"/>
            </a:endParaRPr>
          </a:p>
        </p:txBody>
      </p:sp>
      <p:sp>
        <p:nvSpPr>
          <p:cNvPr id="31" name="Picture Placeholder 30">
            <a:extLst>
              <a:ext uri="{FF2B5EF4-FFF2-40B4-BE49-F238E27FC236}">
                <a16:creationId xmlns:a16="http://schemas.microsoft.com/office/drawing/2014/main" id="{A19DE5E3-71A1-C7D9-FCDA-994758ED28D5}"/>
              </a:ext>
            </a:extLst>
          </p:cNvPr>
          <p:cNvSpPr>
            <a:spLocks noGrp="1"/>
          </p:cNvSpPr>
          <p:nvPr>
            <p:ph type="pic" sz="quarter" idx="13"/>
          </p:nvPr>
        </p:nvSpPr>
        <p:spPr>
          <a:xfrm>
            <a:off x="11388632" y="1926866"/>
            <a:ext cx="3561000" cy="2460668"/>
          </a:xfrm>
          <a:custGeom>
            <a:avLst/>
            <a:gdLst>
              <a:gd name="connsiteX0" fmla="*/ 410120 w 3561000"/>
              <a:gd name="connsiteY0" fmla="*/ 0 h 2460668"/>
              <a:gd name="connsiteX1" fmla="*/ 3150880 w 3561000"/>
              <a:gd name="connsiteY1" fmla="*/ 0 h 2460668"/>
              <a:gd name="connsiteX2" fmla="*/ 3561000 w 3561000"/>
              <a:gd name="connsiteY2" fmla="*/ 410120 h 2460668"/>
              <a:gd name="connsiteX3" fmla="*/ 3561000 w 3561000"/>
              <a:gd name="connsiteY3" fmla="*/ 2050548 h 2460668"/>
              <a:gd name="connsiteX4" fmla="*/ 3150880 w 3561000"/>
              <a:gd name="connsiteY4" fmla="*/ 2460668 h 2460668"/>
              <a:gd name="connsiteX5" fmla="*/ 410120 w 3561000"/>
              <a:gd name="connsiteY5" fmla="*/ 2460668 h 2460668"/>
              <a:gd name="connsiteX6" fmla="*/ 0 w 3561000"/>
              <a:gd name="connsiteY6" fmla="*/ 2050548 h 2460668"/>
              <a:gd name="connsiteX7" fmla="*/ 0 w 3561000"/>
              <a:gd name="connsiteY7" fmla="*/ 410120 h 2460668"/>
              <a:gd name="connsiteX8" fmla="*/ 410120 w 3561000"/>
              <a:gd name="connsiteY8" fmla="*/ 0 h 24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000" h="2460668">
                <a:moveTo>
                  <a:pt x="410120" y="0"/>
                </a:moveTo>
                <a:lnTo>
                  <a:pt x="3150880" y="0"/>
                </a:lnTo>
                <a:cubicBezTo>
                  <a:pt x="3377383" y="0"/>
                  <a:pt x="3561000" y="183617"/>
                  <a:pt x="3561000" y="410120"/>
                </a:cubicBezTo>
                <a:lnTo>
                  <a:pt x="3561000" y="2050548"/>
                </a:lnTo>
                <a:cubicBezTo>
                  <a:pt x="3561000" y="2277051"/>
                  <a:pt x="3377383" y="2460668"/>
                  <a:pt x="3150880" y="2460668"/>
                </a:cubicBezTo>
                <a:lnTo>
                  <a:pt x="410120" y="2460668"/>
                </a:lnTo>
                <a:cubicBezTo>
                  <a:pt x="183617" y="2460668"/>
                  <a:pt x="0" y="2277051"/>
                  <a:pt x="0" y="2050548"/>
                </a:cubicBezTo>
                <a:lnTo>
                  <a:pt x="0" y="410120"/>
                </a:lnTo>
                <a:cubicBezTo>
                  <a:pt x="0" y="183617"/>
                  <a:pt x="183617" y="0"/>
                  <a:pt x="410120" y="0"/>
                </a:cubicBezTo>
                <a:close/>
              </a:path>
            </a:pathLst>
          </a:custGeom>
          <a:pattFill prst="pct5">
            <a:fgClr>
              <a:srgbClr val="07127B"/>
            </a:fgClr>
            <a:bgClr>
              <a:schemeClr val="bg1"/>
            </a:bgClr>
          </a:pattFill>
        </p:spPr>
        <p:txBody>
          <a:bodyPr wrap="square">
            <a:noAutofit/>
          </a:bodyPr>
          <a:lstStyle/>
          <a:p>
            <a:endParaRPr lang="en-US"/>
          </a:p>
        </p:txBody>
      </p:sp>
      <p:sp>
        <p:nvSpPr>
          <p:cNvPr id="29" name="Picture Placeholder 28">
            <a:extLst>
              <a:ext uri="{FF2B5EF4-FFF2-40B4-BE49-F238E27FC236}">
                <a16:creationId xmlns:a16="http://schemas.microsoft.com/office/drawing/2014/main" id="{5952C778-0FB6-ED73-1EF2-69BEA4E25E9E}"/>
              </a:ext>
            </a:extLst>
          </p:cNvPr>
          <p:cNvSpPr>
            <a:spLocks noGrp="1"/>
          </p:cNvSpPr>
          <p:nvPr>
            <p:ph type="pic" sz="quarter" idx="12"/>
          </p:nvPr>
        </p:nvSpPr>
        <p:spPr>
          <a:xfrm>
            <a:off x="4132742" y="1342898"/>
            <a:ext cx="6684148" cy="3749473"/>
          </a:xfrm>
          <a:custGeom>
            <a:avLst/>
            <a:gdLst>
              <a:gd name="connsiteX0" fmla="*/ 624925 w 6684148"/>
              <a:gd name="connsiteY0" fmla="*/ 0 h 3749473"/>
              <a:gd name="connsiteX1" fmla="*/ 6059223 w 6684148"/>
              <a:gd name="connsiteY1" fmla="*/ 0 h 3749473"/>
              <a:gd name="connsiteX2" fmla="*/ 6684148 w 6684148"/>
              <a:gd name="connsiteY2" fmla="*/ 624925 h 3749473"/>
              <a:gd name="connsiteX3" fmla="*/ 6684148 w 6684148"/>
              <a:gd name="connsiteY3" fmla="*/ 3124548 h 3749473"/>
              <a:gd name="connsiteX4" fmla="*/ 6059223 w 6684148"/>
              <a:gd name="connsiteY4" fmla="*/ 3749473 h 3749473"/>
              <a:gd name="connsiteX5" fmla="*/ 624925 w 6684148"/>
              <a:gd name="connsiteY5" fmla="*/ 3749473 h 3749473"/>
              <a:gd name="connsiteX6" fmla="*/ 0 w 6684148"/>
              <a:gd name="connsiteY6" fmla="*/ 3124548 h 3749473"/>
              <a:gd name="connsiteX7" fmla="*/ 0 w 6684148"/>
              <a:gd name="connsiteY7" fmla="*/ 624925 h 3749473"/>
              <a:gd name="connsiteX8" fmla="*/ 624925 w 6684148"/>
              <a:gd name="connsiteY8" fmla="*/ 0 h 37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4148" h="3749473">
                <a:moveTo>
                  <a:pt x="624925" y="0"/>
                </a:moveTo>
                <a:lnTo>
                  <a:pt x="6059223" y="0"/>
                </a:lnTo>
                <a:cubicBezTo>
                  <a:pt x="6404360" y="0"/>
                  <a:pt x="6684148" y="279788"/>
                  <a:pt x="6684148" y="624925"/>
                </a:cubicBezTo>
                <a:lnTo>
                  <a:pt x="6684148" y="3124548"/>
                </a:lnTo>
                <a:cubicBezTo>
                  <a:pt x="6684148" y="3469685"/>
                  <a:pt x="6404360" y="3749473"/>
                  <a:pt x="6059223" y="3749473"/>
                </a:cubicBezTo>
                <a:lnTo>
                  <a:pt x="624925" y="3749473"/>
                </a:lnTo>
                <a:cubicBezTo>
                  <a:pt x="279788" y="3749473"/>
                  <a:pt x="0" y="3469685"/>
                  <a:pt x="0" y="3124548"/>
                </a:cubicBezTo>
                <a:lnTo>
                  <a:pt x="0" y="624925"/>
                </a:lnTo>
                <a:cubicBezTo>
                  <a:pt x="0" y="279788"/>
                  <a:pt x="279788" y="0"/>
                  <a:pt x="624925" y="0"/>
                </a:cubicBezTo>
                <a:close/>
              </a:path>
            </a:pathLst>
          </a:custGeom>
          <a:pattFill prst="pct5">
            <a:fgClr>
              <a:srgbClr val="07127B"/>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
        <p:nvSpPr>
          <p:cNvPr id="3" name="Footer Placeholder 2">
            <a:extLst>
              <a:ext uri="{FF2B5EF4-FFF2-40B4-BE49-F238E27FC236}">
                <a16:creationId xmlns:a16="http://schemas.microsoft.com/office/drawing/2014/main" id="{0A318095-44F3-F6A1-81C0-D4E4C7097F84}"/>
              </a:ext>
            </a:extLst>
          </p:cNvPr>
          <p:cNvSpPr>
            <a:spLocks noGrp="1"/>
          </p:cNvSpPr>
          <p:nvPr>
            <p:ph type="ftr" sz="quarter" idx="10"/>
          </p:nvPr>
        </p:nvSpPr>
        <p:spPr/>
        <p:txBody>
          <a:bodyPr/>
          <a:lstStyle/>
          <a:p>
            <a:r>
              <a:rPr lang="en-GB"/>
              <a:t>MENTORING IN CONFIDENCE</a:t>
            </a:r>
          </a:p>
        </p:txBody>
      </p:sp>
      <p:sp>
        <p:nvSpPr>
          <p:cNvPr id="4" name="Slide Number Placeholder 3">
            <a:extLst>
              <a:ext uri="{FF2B5EF4-FFF2-40B4-BE49-F238E27FC236}">
                <a16:creationId xmlns:a16="http://schemas.microsoft.com/office/drawing/2014/main" id="{C7FFBE25-202E-64F8-845B-C88D629C2EB4}"/>
              </a:ext>
            </a:extLst>
          </p:cNvPr>
          <p:cNvSpPr>
            <a:spLocks noGrp="1"/>
          </p:cNvSpPr>
          <p:nvPr>
            <p:ph type="sldNum" sz="quarter" idx="11"/>
          </p:nvPr>
        </p:nvSpPr>
        <p:spPr/>
        <p:txBody>
          <a:bodyPr/>
          <a:lstStyle/>
          <a:p>
            <a:fld id="{23AA811B-2EBD-4900-905E-5BE206449611}" type="slidenum">
              <a:rPr lang="en-GB" smtClean="0"/>
              <a:pPr/>
              <a:t>‹#›</a:t>
            </a:fld>
            <a:endParaRPr lang="en-GB"/>
          </a:p>
        </p:txBody>
      </p:sp>
      <p:pic>
        <p:nvPicPr>
          <p:cNvPr id="9" name="Graphic 9">
            <a:extLst>
              <a:ext uri="{FF2B5EF4-FFF2-40B4-BE49-F238E27FC236}">
                <a16:creationId xmlns:a16="http://schemas.microsoft.com/office/drawing/2014/main" id="{78C53DE9-EFBA-20A2-1ABF-579DB131E7A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pic>
        <p:nvPicPr>
          <p:cNvPr id="10" name="Picture 9" descr="Blue text on a black background&#10;&#10;Description automatically generated">
            <a:extLst>
              <a:ext uri="{FF2B5EF4-FFF2-40B4-BE49-F238E27FC236}">
                <a16:creationId xmlns:a16="http://schemas.microsoft.com/office/drawing/2014/main" id="{A1A344F2-6187-2F4B-A7D4-58155D5B1B55}"/>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Tree>
    <p:extLst>
      <p:ext uri="{BB962C8B-B14F-4D97-AF65-F5344CB8AC3E}">
        <p14:creationId xmlns:p14="http://schemas.microsoft.com/office/powerpoint/2010/main" val="16509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0B018418-4B33-CEBB-94D4-B320E37A50F7}"/>
              </a:ext>
            </a:extLst>
          </p:cNvPr>
          <p:cNvSpPr>
            <a:spLocks noGrp="1"/>
          </p:cNvSpPr>
          <p:nvPr>
            <p:ph type="pic" sz="quarter" idx="14"/>
          </p:nvPr>
        </p:nvSpPr>
        <p:spPr>
          <a:xfrm>
            <a:off x="15521374" y="1928803"/>
            <a:ext cx="3561000" cy="2460668"/>
          </a:xfrm>
          <a:custGeom>
            <a:avLst/>
            <a:gdLst>
              <a:gd name="connsiteX0" fmla="*/ 410120 w 3561000"/>
              <a:gd name="connsiteY0" fmla="*/ 0 h 2460668"/>
              <a:gd name="connsiteX1" fmla="*/ 3150880 w 3561000"/>
              <a:gd name="connsiteY1" fmla="*/ 0 h 2460668"/>
              <a:gd name="connsiteX2" fmla="*/ 3561000 w 3561000"/>
              <a:gd name="connsiteY2" fmla="*/ 410120 h 2460668"/>
              <a:gd name="connsiteX3" fmla="*/ 3561000 w 3561000"/>
              <a:gd name="connsiteY3" fmla="*/ 2050548 h 2460668"/>
              <a:gd name="connsiteX4" fmla="*/ 3150880 w 3561000"/>
              <a:gd name="connsiteY4" fmla="*/ 2460668 h 2460668"/>
              <a:gd name="connsiteX5" fmla="*/ 410120 w 3561000"/>
              <a:gd name="connsiteY5" fmla="*/ 2460668 h 2460668"/>
              <a:gd name="connsiteX6" fmla="*/ 0 w 3561000"/>
              <a:gd name="connsiteY6" fmla="*/ 2050548 h 2460668"/>
              <a:gd name="connsiteX7" fmla="*/ 0 w 3561000"/>
              <a:gd name="connsiteY7" fmla="*/ 410120 h 2460668"/>
              <a:gd name="connsiteX8" fmla="*/ 410120 w 3561000"/>
              <a:gd name="connsiteY8" fmla="*/ 0 h 24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000" h="2460668">
                <a:moveTo>
                  <a:pt x="410120" y="0"/>
                </a:moveTo>
                <a:lnTo>
                  <a:pt x="3150880" y="0"/>
                </a:lnTo>
                <a:cubicBezTo>
                  <a:pt x="3377382" y="0"/>
                  <a:pt x="3561000" y="183617"/>
                  <a:pt x="3561000" y="410120"/>
                </a:cubicBezTo>
                <a:lnTo>
                  <a:pt x="3561000" y="2050548"/>
                </a:lnTo>
                <a:cubicBezTo>
                  <a:pt x="3561000" y="2277051"/>
                  <a:pt x="3377382" y="2460668"/>
                  <a:pt x="3150880" y="2460668"/>
                </a:cubicBezTo>
                <a:lnTo>
                  <a:pt x="410120" y="2460668"/>
                </a:lnTo>
                <a:cubicBezTo>
                  <a:pt x="183617" y="2460668"/>
                  <a:pt x="0" y="2277051"/>
                  <a:pt x="0" y="2050548"/>
                </a:cubicBezTo>
                <a:lnTo>
                  <a:pt x="0" y="410120"/>
                </a:lnTo>
                <a:cubicBezTo>
                  <a:pt x="0" y="183617"/>
                  <a:pt x="183617" y="0"/>
                  <a:pt x="410120" y="0"/>
                </a:cubicBezTo>
                <a:close/>
              </a:path>
            </a:pathLst>
          </a:custGeom>
          <a:pattFill prst="pct5">
            <a:fgClr>
              <a:srgbClr val="07127B"/>
            </a:fgClr>
            <a:bgClr>
              <a:schemeClr val="bg1"/>
            </a:bgClr>
          </a:pattFill>
        </p:spPr>
        <p:txBody>
          <a:bodyPr wrap="square">
            <a:noAutofit/>
          </a:bodyPr>
          <a:lstStyle/>
          <a:p>
            <a:endParaRPr lang="en-US"/>
          </a:p>
        </p:txBody>
      </p:sp>
      <p:sp>
        <p:nvSpPr>
          <p:cNvPr id="7" name="Blue rectangle">
            <a:extLst>
              <a:ext uri="{FF2B5EF4-FFF2-40B4-BE49-F238E27FC236}">
                <a16:creationId xmlns:a16="http://schemas.microsoft.com/office/drawing/2014/main" id="{28724FBA-0020-1AC7-C12E-ECC762E8BE03}"/>
              </a:ext>
            </a:extLst>
          </p:cNvPr>
          <p:cNvSpPr/>
          <p:nvPr userDrawn="1"/>
        </p:nvSpPr>
        <p:spPr bwMode="ltGray">
          <a:xfrm>
            <a:off x="0" y="0"/>
            <a:ext cx="12192000" cy="6858000"/>
          </a:xfrm>
          <a:prstGeom prst="rect">
            <a:avLst/>
          </a:prstGeom>
          <a:solidFill>
            <a:srgbClr val="193C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solidFill>
                <a:schemeClr val="bg1"/>
              </a:solidFill>
              <a:latin typeface="Rockwell" panose="02060603020205020403" pitchFamily="18" charset="0"/>
            </a:endParaRPr>
          </a:p>
        </p:txBody>
      </p:sp>
      <p:sp>
        <p:nvSpPr>
          <p:cNvPr id="31" name="Picture Placeholder 30">
            <a:extLst>
              <a:ext uri="{FF2B5EF4-FFF2-40B4-BE49-F238E27FC236}">
                <a16:creationId xmlns:a16="http://schemas.microsoft.com/office/drawing/2014/main" id="{A19DE5E3-71A1-C7D9-FCDA-994758ED28D5}"/>
              </a:ext>
            </a:extLst>
          </p:cNvPr>
          <p:cNvSpPr>
            <a:spLocks noGrp="1"/>
          </p:cNvSpPr>
          <p:nvPr>
            <p:ph type="pic" sz="quarter" idx="13"/>
          </p:nvPr>
        </p:nvSpPr>
        <p:spPr>
          <a:xfrm>
            <a:off x="11388632" y="1926866"/>
            <a:ext cx="3561000" cy="2460668"/>
          </a:xfrm>
          <a:custGeom>
            <a:avLst/>
            <a:gdLst>
              <a:gd name="connsiteX0" fmla="*/ 410120 w 3561000"/>
              <a:gd name="connsiteY0" fmla="*/ 0 h 2460668"/>
              <a:gd name="connsiteX1" fmla="*/ 3150880 w 3561000"/>
              <a:gd name="connsiteY1" fmla="*/ 0 h 2460668"/>
              <a:gd name="connsiteX2" fmla="*/ 3561000 w 3561000"/>
              <a:gd name="connsiteY2" fmla="*/ 410120 h 2460668"/>
              <a:gd name="connsiteX3" fmla="*/ 3561000 w 3561000"/>
              <a:gd name="connsiteY3" fmla="*/ 2050548 h 2460668"/>
              <a:gd name="connsiteX4" fmla="*/ 3150880 w 3561000"/>
              <a:gd name="connsiteY4" fmla="*/ 2460668 h 2460668"/>
              <a:gd name="connsiteX5" fmla="*/ 410120 w 3561000"/>
              <a:gd name="connsiteY5" fmla="*/ 2460668 h 2460668"/>
              <a:gd name="connsiteX6" fmla="*/ 0 w 3561000"/>
              <a:gd name="connsiteY6" fmla="*/ 2050548 h 2460668"/>
              <a:gd name="connsiteX7" fmla="*/ 0 w 3561000"/>
              <a:gd name="connsiteY7" fmla="*/ 410120 h 2460668"/>
              <a:gd name="connsiteX8" fmla="*/ 410120 w 3561000"/>
              <a:gd name="connsiteY8" fmla="*/ 0 h 24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1000" h="2460668">
                <a:moveTo>
                  <a:pt x="410120" y="0"/>
                </a:moveTo>
                <a:lnTo>
                  <a:pt x="3150880" y="0"/>
                </a:lnTo>
                <a:cubicBezTo>
                  <a:pt x="3377383" y="0"/>
                  <a:pt x="3561000" y="183617"/>
                  <a:pt x="3561000" y="410120"/>
                </a:cubicBezTo>
                <a:lnTo>
                  <a:pt x="3561000" y="2050548"/>
                </a:lnTo>
                <a:cubicBezTo>
                  <a:pt x="3561000" y="2277051"/>
                  <a:pt x="3377383" y="2460668"/>
                  <a:pt x="3150880" y="2460668"/>
                </a:cubicBezTo>
                <a:lnTo>
                  <a:pt x="410120" y="2460668"/>
                </a:lnTo>
                <a:cubicBezTo>
                  <a:pt x="183617" y="2460668"/>
                  <a:pt x="0" y="2277051"/>
                  <a:pt x="0" y="2050548"/>
                </a:cubicBezTo>
                <a:lnTo>
                  <a:pt x="0" y="410120"/>
                </a:lnTo>
                <a:cubicBezTo>
                  <a:pt x="0" y="183617"/>
                  <a:pt x="183617" y="0"/>
                  <a:pt x="410120" y="0"/>
                </a:cubicBezTo>
                <a:close/>
              </a:path>
            </a:pathLst>
          </a:custGeom>
          <a:pattFill prst="pct5">
            <a:fgClr>
              <a:srgbClr val="07127B"/>
            </a:fgClr>
            <a:bgClr>
              <a:schemeClr val="bg1"/>
            </a:bgClr>
          </a:pattFill>
        </p:spPr>
        <p:txBody>
          <a:bodyPr wrap="square">
            <a:noAutofit/>
          </a:bodyPr>
          <a:lstStyle/>
          <a:p>
            <a:endParaRPr lang="en-US"/>
          </a:p>
        </p:txBody>
      </p:sp>
      <p:sp>
        <p:nvSpPr>
          <p:cNvPr id="29" name="Picture Placeholder 28">
            <a:extLst>
              <a:ext uri="{FF2B5EF4-FFF2-40B4-BE49-F238E27FC236}">
                <a16:creationId xmlns:a16="http://schemas.microsoft.com/office/drawing/2014/main" id="{5952C778-0FB6-ED73-1EF2-69BEA4E25E9E}"/>
              </a:ext>
            </a:extLst>
          </p:cNvPr>
          <p:cNvSpPr>
            <a:spLocks noGrp="1"/>
          </p:cNvSpPr>
          <p:nvPr>
            <p:ph type="pic" sz="quarter" idx="12"/>
          </p:nvPr>
        </p:nvSpPr>
        <p:spPr>
          <a:xfrm>
            <a:off x="4132742" y="1342898"/>
            <a:ext cx="6684148" cy="3749473"/>
          </a:xfrm>
          <a:custGeom>
            <a:avLst/>
            <a:gdLst>
              <a:gd name="connsiteX0" fmla="*/ 624925 w 6684148"/>
              <a:gd name="connsiteY0" fmla="*/ 0 h 3749473"/>
              <a:gd name="connsiteX1" fmla="*/ 6059223 w 6684148"/>
              <a:gd name="connsiteY1" fmla="*/ 0 h 3749473"/>
              <a:gd name="connsiteX2" fmla="*/ 6684148 w 6684148"/>
              <a:gd name="connsiteY2" fmla="*/ 624925 h 3749473"/>
              <a:gd name="connsiteX3" fmla="*/ 6684148 w 6684148"/>
              <a:gd name="connsiteY3" fmla="*/ 3124548 h 3749473"/>
              <a:gd name="connsiteX4" fmla="*/ 6059223 w 6684148"/>
              <a:gd name="connsiteY4" fmla="*/ 3749473 h 3749473"/>
              <a:gd name="connsiteX5" fmla="*/ 624925 w 6684148"/>
              <a:gd name="connsiteY5" fmla="*/ 3749473 h 3749473"/>
              <a:gd name="connsiteX6" fmla="*/ 0 w 6684148"/>
              <a:gd name="connsiteY6" fmla="*/ 3124548 h 3749473"/>
              <a:gd name="connsiteX7" fmla="*/ 0 w 6684148"/>
              <a:gd name="connsiteY7" fmla="*/ 624925 h 3749473"/>
              <a:gd name="connsiteX8" fmla="*/ 624925 w 6684148"/>
              <a:gd name="connsiteY8" fmla="*/ 0 h 37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4148" h="3749473">
                <a:moveTo>
                  <a:pt x="624925" y="0"/>
                </a:moveTo>
                <a:lnTo>
                  <a:pt x="6059223" y="0"/>
                </a:lnTo>
                <a:cubicBezTo>
                  <a:pt x="6404360" y="0"/>
                  <a:pt x="6684148" y="279788"/>
                  <a:pt x="6684148" y="624925"/>
                </a:cubicBezTo>
                <a:lnTo>
                  <a:pt x="6684148" y="3124548"/>
                </a:lnTo>
                <a:cubicBezTo>
                  <a:pt x="6684148" y="3469685"/>
                  <a:pt x="6404360" y="3749473"/>
                  <a:pt x="6059223" y="3749473"/>
                </a:cubicBezTo>
                <a:lnTo>
                  <a:pt x="624925" y="3749473"/>
                </a:lnTo>
                <a:cubicBezTo>
                  <a:pt x="279788" y="3749473"/>
                  <a:pt x="0" y="3469685"/>
                  <a:pt x="0" y="3124548"/>
                </a:cubicBezTo>
                <a:lnTo>
                  <a:pt x="0" y="624925"/>
                </a:lnTo>
                <a:cubicBezTo>
                  <a:pt x="0" y="279788"/>
                  <a:pt x="279788" y="0"/>
                  <a:pt x="624925" y="0"/>
                </a:cubicBezTo>
                <a:close/>
              </a:path>
            </a:pathLst>
          </a:custGeom>
          <a:pattFill prst="pct5">
            <a:fgClr>
              <a:srgbClr val="07127B"/>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
        <p:nvSpPr>
          <p:cNvPr id="3" name="Footer Placeholder 2">
            <a:extLst>
              <a:ext uri="{FF2B5EF4-FFF2-40B4-BE49-F238E27FC236}">
                <a16:creationId xmlns:a16="http://schemas.microsoft.com/office/drawing/2014/main" id="{0A318095-44F3-F6A1-81C0-D4E4C7097F84}"/>
              </a:ext>
            </a:extLst>
          </p:cNvPr>
          <p:cNvSpPr>
            <a:spLocks noGrp="1"/>
          </p:cNvSpPr>
          <p:nvPr>
            <p:ph type="ftr" sz="quarter" idx="10"/>
          </p:nvPr>
        </p:nvSpPr>
        <p:spPr/>
        <p:txBody>
          <a:bodyPr/>
          <a:lstStyle/>
          <a:p>
            <a:r>
              <a:rPr lang="en-GB"/>
              <a:t>MENTORING IN CONFIDENCE</a:t>
            </a:r>
          </a:p>
        </p:txBody>
      </p:sp>
      <p:sp>
        <p:nvSpPr>
          <p:cNvPr id="4" name="Slide Number Placeholder 3">
            <a:extLst>
              <a:ext uri="{FF2B5EF4-FFF2-40B4-BE49-F238E27FC236}">
                <a16:creationId xmlns:a16="http://schemas.microsoft.com/office/drawing/2014/main" id="{C7FFBE25-202E-64F8-845B-C88D629C2EB4}"/>
              </a:ext>
            </a:extLst>
          </p:cNvPr>
          <p:cNvSpPr>
            <a:spLocks noGrp="1"/>
          </p:cNvSpPr>
          <p:nvPr>
            <p:ph type="sldNum" sz="quarter" idx="11"/>
          </p:nvPr>
        </p:nvSpPr>
        <p:spPr/>
        <p:txBody>
          <a:bodyPr/>
          <a:lstStyle/>
          <a:p>
            <a:fld id="{23AA811B-2EBD-4900-905E-5BE206449611}" type="slidenum">
              <a:rPr lang="en-GB" smtClean="0"/>
              <a:pPr/>
              <a:t>‹#›</a:t>
            </a:fld>
            <a:endParaRPr lang="en-GB"/>
          </a:p>
        </p:txBody>
      </p:sp>
      <p:pic>
        <p:nvPicPr>
          <p:cNvPr id="9" name="Graphic 9">
            <a:extLst>
              <a:ext uri="{FF2B5EF4-FFF2-40B4-BE49-F238E27FC236}">
                <a16:creationId xmlns:a16="http://schemas.microsoft.com/office/drawing/2014/main" id="{78C53DE9-EFBA-20A2-1ABF-579DB131E7A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5547"/>
            <a:ext cx="810000" cy="103184"/>
          </a:xfrm>
          <a:prstGeom prst="rect">
            <a:avLst/>
          </a:prstGeom>
        </p:spPr>
      </p:pic>
      <p:pic>
        <p:nvPicPr>
          <p:cNvPr id="10" name="Picture 9" descr="Blue text on a black background&#10;&#10;Description automatically generated">
            <a:extLst>
              <a:ext uri="{FF2B5EF4-FFF2-40B4-BE49-F238E27FC236}">
                <a16:creationId xmlns:a16="http://schemas.microsoft.com/office/drawing/2014/main" id="{A1A344F2-6187-2F4B-A7D4-58155D5B1B55}"/>
              </a:ext>
            </a:extLst>
          </p:cNvPr>
          <p:cNvPicPr>
            <a:picLocks noChangeAspect="1"/>
          </p:cNvPicPr>
          <p:nvPr userDrawn="1"/>
        </p:nvPicPr>
        <p:blipFill>
          <a:blip r:embed="rId4" cstate="screen">
            <a:lum bright="70000" contrast="-70000"/>
            <a:extLst>
              <a:ext uri="{28A0092B-C50C-407E-A947-70E740481C1C}">
                <a14:useLocalDpi xmlns:a14="http://schemas.microsoft.com/office/drawing/2010/main" val="0"/>
              </a:ext>
            </a:extLst>
          </a:blip>
          <a:stretch>
            <a:fillRect/>
          </a:stretch>
        </p:blipFill>
        <p:spPr>
          <a:xfrm rot="5400000">
            <a:off x="11328712" y="327512"/>
            <a:ext cx="784020" cy="424474"/>
          </a:xfrm>
          <a:prstGeom prst="rect">
            <a:avLst/>
          </a:prstGeom>
        </p:spPr>
      </p:pic>
    </p:spTree>
    <p:extLst>
      <p:ext uri="{BB962C8B-B14F-4D97-AF65-F5344CB8AC3E}">
        <p14:creationId xmlns:p14="http://schemas.microsoft.com/office/powerpoint/2010/main" val="273948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outdoor, tree, sky, plant&#10;&#10;Description automatically generated">
            <a:extLst>
              <a:ext uri="{FF2B5EF4-FFF2-40B4-BE49-F238E27FC236}">
                <a16:creationId xmlns:a16="http://schemas.microsoft.com/office/drawing/2014/main" id="{5C1F0A1B-8909-8FA5-3EB2-4EA0290A40B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3060700" cy="6862120"/>
          </a:xfrm>
          <a:prstGeom prst="rect">
            <a:avLst/>
          </a:prstGeom>
        </p:spPr>
      </p:pic>
      <p:sp>
        <p:nvSpPr>
          <p:cNvPr id="6" name="Picture Placeholder 5">
            <a:extLst>
              <a:ext uri="{FF2B5EF4-FFF2-40B4-BE49-F238E27FC236}">
                <a16:creationId xmlns:a16="http://schemas.microsoft.com/office/drawing/2014/main" id="{876BAD3D-00FA-76E5-3180-6F0DCD195411}"/>
              </a:ext>
            </a:extLst>
          </p:cNvPr>
          <p:cNvSpPr>
            <a:spLocks noGrp="1"/>
          </p:cNvSpPr>
          <p:nvPr>
            <p:ph type="pic" sz="quarter" idx="24"/>
          </p:nvPr>
        </p:nvSpPr>
        <p:spPr>
          <a:xfrm>
            <a:off x="0" y="0"/>
            <a:ext cx="3060700" cy="6858000"/>
          </a:xfrm>
        </p:spPr>
        <p:txBody>
          <a:bodyPr/>
          <a:lstStyle/>
          <a:p>
            <a:r>
              <a:rPr lang="en-US"/>
              <a:t>Click icon to add picture</a:t>
            </a:r>
            <a:endParaRPr lang="en-GB"/>
          </a:p>
        </p:txBody>
      </p:sp>
      <p:sp>
        <p:nvSpPr>
          <p:cNvPr id="5" name="Title 1">
            <a:extLst>
              <a:ext uri="{FF2B5EF4-FFF2-40B4-BE49-F238E27FC236}">
                <a16:creationId xmlns:a16="http://schemas.microsoft.com/office/drawing/2014/main" id="{EDF21475-39D2-BC1E-319C-D559895E3296}"/>
              </a:ext>
            </a:extLst>
          </p:cNvPr>
          <p:cNvSpPr>
            <a:spLocks noGrp="1"/>
          </p:cNvSpPr>
          <p:nvPr>
            <p:ph type="title" hasCustomPrompt="1"/>
          </p:nvPr>
        </p:nvSpPr>
        <p:spPr>
          <a:xfrm>
            <a:off x="3582261" y="539749"/>
            <a:ext cx="8068402" cy="873125"/>
          </a:xfrm>
          <a:prstGeom prst="rect">
            <a:avLst/>
          </a:prstGeom>
        </p:spPr>
        <p:txBody>
          <a:bodyPr anchor="b"/>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7" name="Content Placeholder 7">
            <a:extLst>
              <a:ext uri="{FF2B5EF4-FFF2-40B4-BE49-F238E27FC236}">
                <a16:creationId xmlns:a16="http://schemas.microsoft.com/office/drawing/2014/main" id="{4B267C32-7996-59F9-C750-5BDDC593E575}"/>
              </a:ext>
            </a:extLst>
          </p:cNvPr>
          <p:cNvSpPr>
            <a:spLocks noGrp="1"/>
          </p:cNvSpPr>
          <p:nvPr>
            <p:ph sz="quarter" idx="23" hasCustomPrompt="1"/>
          </p:nvPr>
        </p:nvSpPr>
        <p:spPr>
          <a:xfrm>
            <a:off x="3581398" y="1626781"/>
            <a:ext cx="8068403" cy="4546257"/>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Picture Placeholder 16">
            <a:extLst>
              <a:ext uri="{FF2B5EF4-FFF2-40B4-BE49-F238E27FC236}">
                <a16:creationId xmlns:a16="http://schemas.microsoft.com/office/drawing/2014/main" id="{473CC460-2D5D-C8FB-632F-E892AA5D1A6B}"/>
              </a:ext>
            </a:extLst>
          </p:cNvPr>
          <p:cNvSpPr>
            <a:spLocks noGrp="1"/>
          </p:cNvSpPr>
          <p:nvPr>
            <p:ph type="pic" sz="quarter" idx="21" hasCustomPrompt="1"/>
          </p:nvPr>
        </p:nvSpPr>
        <p:spPr>
          <a:xfrm>
            <a:off x="540000" y="6318000"/>
            <a:ext cx="809625" cy="104775"/>
          </a:xfrm>
          <a:blipFill dpi="0" rotWithShape="1">
            <a:blip r:embed="rId3" cstate="screen">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a-DK"/>
              <a:t> </a:t>
            </a:r>
            <a:endParaRPr lang="en-GB"/>
          </a:p>
        </p:txBody>
      </p:sp>
      <p:sp>
        <p:nvSpPr>
          <p:cNvPr id="3" name="Footer Placeholder 7">
            <a:extLst>
              <a:ext uri="{FF2B5EF4-FFF2-40B4-BE49-F238E27FC236}">
                <a16:creationId xmlns:a16="http://schemas.microsoft.com/office/drawing/2014/main" id="{46521AA0-0592-9F26-5C94-66BC68A6219E}"/>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C6DC5871-EB43-BD82-C80D-344E2740EFDC}"/>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3697928978"/>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270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sp>
        <p:nvSpPr>
          <p:cNvPr id="2" name="Title 1">
            <a:extLst>
              <a:ext uri="{FF2B5EF4-FFF2-40B4-BE49-F238E27FC236}">
                <a16:creationId xmlns:a16="http://schemas.microsoft.com/office/drawing/2014/main" id="{6547CD4A-6A27-4EB1-BD18-622E1BF64287}"/>
              </a:ext>
            </a:extLst>
          </p:cNvPr>
          <p:cNvSpPr>
            <a:spLocks noGrp="1"/>
          </p:cNvSpPr>
          <p:nvPr>
            <p:ph type="title" hasCustomPrompt="1"/>
          </p:nvPr>
        </p:nvSpPr>
        <p:spPr>
          <a:xfrm>
            <a:off x="539750" y="539750"/>
            <a:ext cx="11110913" cy="877824"/>
          </a:xfrm>
          <a:prstGeom prst="rect">
            <a:avLst/>
          </a:prstGeom>
        </p:spPr>
        <p:txBody>
          <a:bodyPr/>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5" name="Content Placeholder 7">
            <a:extLst>
              <a:ext uri="{FF2B5EF4-FFF2-40B4-BE49-F238E27FC236}">
                <a16:creationId xmlns:a16="http://schemas.microsoft.com/office/drawing/2014/main" id="{FD9B176C-E9C9-074A-48DC-4744C64FC8AD}"/>
              </a:ext>
            </a:extLst>
          </p:cNvPr>
          <p:cNvSpPr>
            <a:spLocks noGrp="1"/>
          </p:cNvSpPr>
          <p:nvPr>
            <p:ph sz="quarter" idx="23" hasCustomPrompt="1"/>
          </p:nvPr>
        </p:nvSpPr>
        <p:spPr>
          <a:xfrm>
            <a:off x="538888" y="1626781"/>
            <a:ext cx="11110913" cy="4546257"/>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Footer Placeholder 7">
            <a:extLst>
              <a:ext uri="{FF2B5EF4-FFF2-40B4-BE49-F238E27FC236}">
                <a16:creationId xmlns:a16="http://schemas.microsoft.com/office/drawing/2014/main" id="{84C2EFC4-2FF9-1D8A-A684-12DC6176DF7B}"/>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B04EEC29-A72A-1B62-53E6-C0309F1EBD27}"/>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4264941443"/>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rgbClr val="DCE2E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7A5ADE-5CEB-4FBB-B1D4-7B0D759D9503}"/>
              </a:ext>
            </a:extLst>
          </p:cNvPr>
          <p:cNvSpPr>
            <a:spLocks noGrp="1"/>
          </p:cNvSpPr>
          <p:nvPr>
            <p:ph type="title" hasCustomPrompt="1"/>
          </p:nvPr>
        </p:nvSpPr>
        <p:spPr>
          <a:xfrm>
            <a:off x="539751" y="539750"/>
            <a:ext cx="11110912" cy="877824"/>
          </a:xfrm>
          <a:prstGeom prst="rect">
            <a:avLst/>
          </a:prstGeom>
        </p:spPr>
        <p:txBody>
          <a:bodyPr/>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4" name="Content Placeholder 7">
            <a:extLst>
              <a:ext uri="{FF2B5EF4-FFF2-40B4-BE49-F238E27FC236}">
                <a16:creationId xmlns:a16="http://schemas.microsoft.com/office/drawing/2014/main" id="{281C1B5F-62AC-C5EB-8E6A-F21868228140}"/>
              </a:ext>
            </a:extLst>
          </p:cNvPr>
          <p:cNvSpPr>
            <a:spLocks noGrp="1"/>
          </p:cNvSpPr>
          <p:nvPr>
            <p:ph sz="quarter" idx="23" hasCustomPrompt="1"/>
          </p:nvPr>
        </p:nvSpPr>
        <p:spPr>
          <a:xfrm>
            <a:off x="538888" y="1626781"/>
            <a:ext cx="11110913" cy="4546257"/>
          </a:xfrm>
        </p:spPr>
        <p:txBody>
          <a:bodyPr/>
          <a:lstStyle>
            <a:lvl1pPr>
              <a:defRPr/>
            </a:lvl1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Footer Placeholder 7">
            <a:extLst>
              <a:ext uri="{FF2B5EF4-FFF2-40B4-BE49-F238E27FC236}">
                <a16:creationId xmlns:a16="http://schemas.microsoft.com/office/drawing/2014/main" id="{F1263A5D-93C5-4DAE-1488-E9B15019813C}"/>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3" name="Slide Number Placeholder 8">
            <a:extLst>
              <a:ext uri="{FF2B5EF4-FFF2-40B4-BE49-F238E27FC236}">
                <a16:creationId xmlns:a16="http://schemas.microsoft.com/office/drawing/2014/main" id="{7039E67A-9A4F-DD9B-C410-D8C529692DD2}"/>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3450888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pic>
        <p:nvPicPr>
          <p:cNvPr id="6" name="Picture 5" descr="A picture containing outdoor, tree, sky, plant&#10;&#10;Description automatically generated">
            <a:extLst>
              <a:ext uri="{FF2B5EF4-FFF2-40B4-BE49-F238E27FC236}">
                <a16:creationId xmlns:a16="http://schemas.microsoft.com/office/drawing/2014/main" id="{ED95A30C-AC32-6EDE-F527-ACBA4295F8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46800" y="0"/>
            <a:ext cx="9145200" cy="6858000"/>
          </a:xfrm>
          <a:prstGeom prst="rect">
            <a:avLst/>
          </a:prstGeom>
        </p:spPr>
      </p:pic>
      <p:sp>
        <p:nvSpPr>
          <p:cNvPr id="3" name="Picture Placeholder 2">
            <a:extLst>
              <a:ext uri="{FF2B5EF4-FFF2-40B4-BE49-F238E27FC236}">
                <a16:creationId xmlns:a16="http://schemas.microsoft.com/office/drawing/2014/main" id="{9CCEE814-74B1-84EA-32A3-C411E824B2EA}"/>
              </a:ext>
            </a:extLst>
          </p:cNvPr>
          <p:cNvSpPr>
            <a:spLocks noGrp="1"/>
          </p:cNvSpPr>
          <p:nvPr>
            <p:ph type="pic" sz="quarter" idx="26"/>
          </p:nvPr>
        </p:nvSpPr>
        <p:spPr>
          <a:xfrm>
            <a:off x="3046413" y="0"/>
            <a:ext cx="9145587" cy="6858000"/>
          </a:xfrm>
        </p:spPr>
        <p:txBody>
          <a:bodyPr/>
          <a:lstStyle>
            <a:lvl1pPr>
              <a:defRPr>
                <a:solidFill>
                  <a:schemeClr val="tx1"/>
                </a:solidFill>
              </a:defRPr>
            </a:lvl1pPr>
          </a:lstStyle>
          <a:p>
            <a:r>
              <a:rPr lang="en-US"/>
              <a:t>Click icon to add picture</a:t>
            </a:r>
            <a:endParaRPr lang="en-GB"/>
          </a:p>
        </p:txBody>
      </p:sp>
      <p:sp>
        <p:nvSpPr>
          <p:cNvPr id="4" name="Text Placeholder 4">
            <a:extLst>
              <a:ext uri="{FF2B5EF4-FFF2-40B4-BE49-F238E27FC236}">
                <a16:creationId xmlns:a16="http://schemas.microsoft.com/office/drawing/2014/main" id="{196CF81C-36BE-EAAA-C0BD-DEAF3F2EE414}"/>
              </a:ext>
            </a:extLst>
          </p:cNvPr>
          <p:cNvSpPr>
            <a:spLocks noGrp="1"/>
          </p:cNvSpPr>
          <p:nvPr>
            <p:ph type="body" sz="quarter" idx="22" hasCustomPrompt="1"/>
          </p:nvPr>
        </p:nvSpPr>
        <p:spPr>
          <a:xfrm>
            <a:off x="540000" y="539751"/>
            <a:ext cx="1977081" cy="873124"/>
          </a:xfrm>
        </p:spPr>
        <p:txBody>
          <a:bodyPr anchor="b"/>
          <a:lstStyle>
            <a:lvl1pPr marL="0" indent="0">
              <a:lnSpc>
                <a:spcPct val="100000"/>
              </a:lnSpc>
              <a:buNone/>
              <a:defRPr sz="2000">
                <a:solidFill>
                  <a:schemeClr val="tx1"/>
                </a:solidFill>
                <a:latin typeface="Roboto Light" panose="02000000000000000000" pitchFamily="2" charset="0"/>
                <a:ea typeface="Roboto Light" panose="02000000000000000000" pitchFamily="2" charset="0"/>
              </a:defRPr>
            </a:lvl1pPr>
          </a:lstStyle>
          <a:p>
            <a:pPr lvl="0"/>
            <a:r>
              <a:rPr lang="en-US"/>
              <a:t>Click to add title</a:t>
            </a:r>
          </a:p>
        </p:txBody>
      </p:sp>
      <p:sp>
        <p:nvSpPr>
          <p:cNvPr id="7" name="Text Placeholder 11">
            <a:extLst>
              <a:ext uri="{FF2B5EF4-FFF2-40B4-BE49-F238E27FC236}">
                <a16:creationId xmlns:a16="http://schemas.microsoft.com/office/drawing/2014/main" id="{A604A7CD-BF9E-988F-E16F-CE1689746399}"/>
              </a:ext>
            </a:extLst>
          </p:cNvPr>
          <p:cNvSpPr>
            <a:spLocks noGrp="1"/>
          </p:cNvSpPr>
          <p:nvPr>
            <p:ph type="body" sz="quarter" idx="28" hasCustomPrompt="1"/>
          </p:nvPr>
        </p:nvSpPr>
        <p:spPr>
          <a:xfrm>
            <a:off x="541338" y="1626781"/>
            <a:ext cx="1971203" cy="4546257"/>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7">
            <a:extLst>
              <a:ext uri="{FF2B5EF4-FFF2-40B4-BE49-F238E27FC236}">
                <a16:creationId xmlns:a16="http://schemas.microsoft.com/office/drawing/2014/main" id="{A15B0F08-0E04-8A56-C79F-032E348DFD39}"/>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5" name="Slide Number Placeholder 8">
            <a:extLst>
              <a:ext uri="{FF2B5EF4-FFF2-40B4-BE49-F238E27FC236}">
                <a16:creationId xmlns:a16="http://schemas.microsoft.com/office/drawing/2014/main" id="{1C404333-3DEB-3895-27E5-371BF00BF02B}"/>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976169732"/>
      </p:ext>
    </p:extLst>
  </p:cSld>
  <p:clrMapOvr>
    <a:masterClrMapping/>
  </p:clrMapOvr>
  <p:extLst>
    <p:ext uri="{DCECCB84-F9BA-43D5-87BE-67443E8EF086}">
      <p15:sldGuideLst xmlns:p15="http://schemas.microsoft.com/office/powerpoint/2012/main">
        <p15:guide id="1" orient="horz" pos="1275" userDrawn="1">
          <p15:clr>
            <a:srgbClr val="FBAE40"/>
          </p15:clr>
        </p15:guide>
        <p15:guide id="2" orient="horz" pos="89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Blue Rectangle">
            <a:extLst>
              <a:ext uri="{FF2B5EF4-FFF2-40B4-BE49-F238E27FC236}">
                <a16:creationId xmlns:a16="http://schemas.microsoft.com/office/drawing/2014/main" id="{7D0949E1-4204-4A61-B55C-445B0C36D9A3}"/>
              </a:ext>
            </a:extLst>
          </p:cNvPr>
          <p:cNvSpPr/>
          <p:nvPr userDrawn="1"/>
        </p:nvSpPr>
        <p:spPr bwMode="ltGray">
          <a:xfrm>
            <a:off x="0" y="0"/>
            <a:ext cx="304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solidFill>
                <a:schemeClr val="bg1"/>
              </a:solidFill>
            </a:endParaRPr>
          </a:p>
        </p:txBody>
      </p:sp>
      <p:pic>
        <p:nvPicPr>
          <p:cNvPr id="2" name="Graphic 9">
            <a:extLst>
              <a:ext uri="{FF2B5EF4-FFF2-40B4-BE49-F238E27FC236}">
                <a16:creationId xmlns:a16="http://schemas.microsoft.com/office/drawing/2014/main" id="{0D4CA758-C7AF-AEDD-88FB-7BD851E92B66}"/>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0000" y="6318000"/>
            <a:ext cx="810000" cy="103184"/>
          </a:xfrm>
          <a:prstGeom prst="rect">
            <a:avLst/>
          </a:prstGeom>
        </p:spPr>
      </p:pic>
      <p:sp>
        <p:nvSpPr>
          <p:cNvPr id="3" name="Text Placeholder 4">
            <a:extLst>
              <a:ext uri="{FF2B5EF4-FFF2-40B4-BE49-F238E27FC236}">
                <a16:creationId xmlns:a16="http://schemas.microsoft.com/office/drawing/2014/main" id="{2074F110-040D-3845-F53B-C405F7902DB6}"/>
              </a:ext>
            </a:extLst>
          </p:cNvPr>
          <p:cNvSpPr>
            <a:spLocks noGrp="1"/>
          </p:cNvSpPr>
          <p:nvPr>
            <p:ph type="body" sz="quarter" idx="22" hasCustomPrompt="1"/>
          </p:nvPr>
        </p:nvSpPr>
        <p:spPr>
          <a:xfrm>
            <a:off x="540000" y="539751"/>
            <a:ext cx="1977081" cy="873124"/>
          </a:xfrm>
        </p:spPr>
        <p:txBody>
          <a:bodyPr anchor="b"/>
          <a:lstStyle>
            <a:lvl1pPr marL="0" indent="0">
              <a:lnSpc>
                <a:spcPct val="100000"/>
              </a:lnSpc>
              <a:buNone/>
              <a:defRPr sz="2000">
                <a:solidFill>
                  <a:schemeClr val="bg1"/>
                </a:solidFill>
                <a:latin typeface="Roboto Light" panose="02000000000000000000" pitchFamily="2" charset="0"/>
                <a:ea typeface="Roboto Light" panose="02000000000000000000" pitchFamily="2" charset="0"/>
              </a:defRPr>
            </a:lvl1pPr>
          </a:lstStyle>
          <a:p>
            <a:pPr lvl="0"/>
            <a:r>
              <a:rPr lang="en-US"/>
              <a:t>Click to add title</a:t>
            </a:r>
          </a:p>
        </p:txBody>
      </p:sp>
      <p:sp>
        <p:nvSpPr>
          <p:cNvPr id="5" name="Text Placeholder 11">
            <a:extLst>
              <a:ext uri="{FF2B5EF4-FFF2-40B4-BE49-F238E27FC236}">
                <a16:creationId xmlns:a16="http://schemas.microsoft.com/office/drawing/2014/main" id="{8B7973A4-8574-0D05-E0C1-0CC6EB2CD3AB}"/>
              </a:ext>
            </a:extLst>
          </p:cNvPr>
          <p:cNvSpPr>
            <a:spLocks noGrp="1"/>
          </p:cNvSpPr>
          <p:nvPr>
            <p:ph type="body" sz="quarter" idx="28" hasCustomPrompt="1"/>
          </p:nvPr>
        </p:nvSpPr>
        <p:spPr>
          <a:xfrm>
            <a:off x="541338" y="1626781"/>
            <a:ext cx="1971203" cy="4546257"/>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2C92A52B-D186-3B56-3971-673227DED682}"/>
              </a:ext>
            </a:extLst>
          </p:cNvPr>
          <p:cNvSpPr>
            <a:spLocks noGrp="1"/>
          </p:cNvSpPr>
          <p:nvPr>
            <p:ph type="title" hasCustomPrompt="1"/>
          </p:nvPr>
        </p:nvSpPr>
        <p:spPr>
          <a:xfrm>
            <a:off x="3582261" y="539749"/>
            <a:ext cx="8068402" cy="873125"/>
          </a:xfrm>
          <a:prstGeom prst="rect">
            <a:avLst/>
          </a:prstGeom>
        </p:spPr>
        <p:txBody>
          <a:bodyPr anchor="b"/>
          <a:lstStyle>
            <a:lvl1pPr>
              <a:lnSpc>
                <a:spcPct val="100000"/>
              </a:lnSpc>
              <a:defRPr>
                <a:latin typeface="Roboto Light" panose="02000000000000000000" pitchFamily="2" charset="0"/>
                <a:ea typeface="Roboto Light" panose="02000000000000000000" pitchFamily="2" charset="0"/>
              </a:defRPr>
            </a:lvl1pPr>
          </a:lstStyle>
          <a:p>
            <a:r>
              <a:rPr lang="en-US"/>
              <a:t>Click to add title</a:t>
            </a:r>
          </a:p>
        </p:txBody>
      </p:sp>
      <p:sp>
        <p:nvSpPr>
          <p:cNvPr id="12" name="Content Placeholder 11">
            <a:extLst>
              <a:ext uri="{FF2B5EF4-FFF2-40B4-BE49-F238E27FC236}">
                <a16:creationId xmlns:a16="http://schemas.microsoft.com/office/drawing/2014/main" id="{A20224C4-8C7E-AEAC-FB12-EEEC5438E3F4}"/>
              </a:ext>
            </a:extLst>
          </p:cNvPr>
          <p:cNvSpPr>
            <a:spLocks noGrp="1"/>
          </p:cNvSpPr>
          <p:nvPr>
            <p:ph sz="quarter" idx="29" hasCustomPrompt="1"/>
          </p:nvPr>
        </p:nvSpPr>
        <p:spPr>
          <a:xfrm>
            <a:off x="3575050" y="1625600"/>
            <a:ext cx="3959225" cy="4546600"/>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a:extLst>
              <a:ext uri="{FF2B5EF4-FFF2-40B4-BE49-F238E27FC236}">
                <a16:creationId xmlns:a16="http://schemas.microsoft.com/office/drawing/2014/main" id="{26451EE0-BC87-4DF3-3A24-4C65098664C0}"/>
              </a:ext>
            </a:extLst>
          </p:cNvPr>
          <p:cNvSpPr>
            <a:spLocks noGrp="1"/>
          </p:cNvSpPr>
          <p:nvPr>
            <p:ph sz="quarter" idx="30" hasCustomPrompt="1"/>
          </p:nvPr>
        </p:nvSpPr>
        <p:spPr>
          <a:xfrm>
            <a:off x="7691438" y="1628775"/>
            <a:ext cx="3959225" cy="4546600"/>
          </a:xfrm>
        </p:spPr>
        <p:txBody>
          <a:bodyPr/>
          <a:lstStyle>
            <a:lvl1pPr>
              <a:defRPr/>
            </a:lvl1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7" name="Footer Placeholder 7">
            <a:extLst>
              <a:ext uri="{FF2B5EF4-FFF2-40B4-BE49-F238E27FC236}">
                <a16:creationId xmlns:a16="http://schemas.microsoft.com/office/drawing/2014/main" id="{8F70D40F-BBDE-EBB9-8C34-EB8EB076BBDD}"/>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8" name="Slide Number Placeholder 8">
            <a:extLst>
              <a:ext uri="{FF2B5EF4-FFF2-40B4-BE49-F238E27FC236}">
                <a16:creationId xmlns:a16="http://schemas.microsoft.com/office/drawing/2014/main" id="{97C67BE7-6477-9030-6537-4A5D098BF4BE}"/>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154599874"/>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127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5518325" y="6314400"/>
            <a:ext cx="5554800" cy="144000"/>
          </a:xfrm>
          <a:prstGeom prst="rect">
            <a:avLst/>
          </a:prstGeom>
        </p:spPr>
        <p:txBody>
          <a:bodyPr vert="horz" lIns="0" tIns="0" rIns="0" bIns="0" rtlCol="0" anchor="ctr" anchorCtr="0"/>
          <a:lstStyle>
            <a:lvl1pPr algn="r">
              <a:defRPr sz="800">
                <a:solidFill>
                  <a:schemeClr val="tx2"/>
                </a:solidFill>
              </a:defRPr>
            </a:lvl1pPr>
          </a:lstStyle>
          <a:p>
            <a:r>
              <a:rPr lang="en-GB"/>
              <a:t>COMMERCIAL IN CONFIDENCE  |  SSE/XXXXX/YYY/ZZZZ  $Revision: xx.xx $</a:t>
            </a:r>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11315142" y="6314400"/>
            <a:ext cx="335521" cy="144000"/>
          </a:xfrm>
          <a:prstGeom prst="rect">
            <a:avLst/>
          </a:prstGeom>
        </p:spPr>
        <p:txBody>
          <a:bodyPr vert="horz" lIns="0" tIns="0" rIns="0" bIns="0" rtlCol="0" anchor="b" anchorCtr="0"/>
          <a:lstStyle>
            <a:lvl1pPr algn="r">
              <a:defRPr sz="1000">
                <a:solidFill>
                  <a:schemeClr val="tx2"/>
                </a:solidFill>
              </a:defRPr>
            </a:lvl1pPr>
          </a:lstStyle>
          <a:p>
            <a:fld id="{23AA811B-2EBD-4900-905E-5BE206449611}" type="slidenum">
              <a:rPr lang="en-GB" smtClean="0"/>
              <a:pPr/>
              <a:t>‹#›</a:t>
            </a:fld>
            <a:endParaRPr lang="en-GB"/>
          </a:p>
        </p:txBody>
      </p:sp>
      <p:sp>
        <p:nvSpPr>
          <p:cNvPr id="12" name="Text Placeholder 2">
            <a:extLst>
              <a:ext uri="{FF2B5EF4-FFF2-40B4-BE49-F238E27FC236}">
                <a16:creationId xmlns:a16="http://schemas.microsoft.com/office/drawing/2014/main" id="{A441B6ED-23A7-41A0-B313-0001FD649942}"/>
              </a:ext>
            </a:extLst>
          </p:cNvPr>
          <p:cNvSpPr>
            <a:spLocks noGrp="1"/>
          </p:cNvSpPr>
          <p:nvPr>
            <p:ph type="body" idx="1"/>
          </p:nvPr>
        </p:nvSpPr>
        <p:spPr>
          <a:xfrm>
            <a:off x="539751" y="1627200"/>
            <a:ext cx="11110912" cy="4546800"/>
          </a:xfrm>
          <a:prstGeom prst="rect">
            <a:avLst/>
          </a:prstGeom>
        </p:spPr>
        <p:txBody>
          <a:bodyPr vert="horz" lIns="0" tIns="0" rIns="0" bIns="0" rtlCol="0">
            <a:noAutofit/>
          </a:bodyPr>
          <a:lstStyle/>
          <a:p>
            <a:pPr lvl="0"/>
            <a:r>
              <a:rPr lang="en-GB" noProof="0"/>
              <a:t>Level 1 (Enter+TAB for next text level, SHIFT+TAB to go back in levels)</a:t>
            </a:r>
          </a:p>
          <a:p>
            <a:pPr lvl="1"/>
            <a:r>
              <a:rPr lang="en-GB" noProof="0"/>
              <a:t>Level 2</a:t>
            </a:r>
          </a:p>
          <a:p>
            <a:pPr lvl="2"/>
            <a:r>
              <a:rPr lang="en-GB" noProof="0"/>
              <a:t>Level 3</a:t>
            </a:r>
          </a:p>
          <a:p>
            <a:pPr lvl="3"/>
            <a:r>
              <a:rPr lang="en-GB" noProof="0"/>
              <a:t>Level 4</a:t>
            </a:r>
          </a:p>
          <a:p>
            <a:pPr lvl="4"/>
            <a:r>
              <a:rPr lang="en-GB" noProof="0"/>
              <a:t>Level 5</a:t>
            </a:r>
          </a:p>
        </p:txBody>
      </p:sp>
      <p:sp>
        <p:nvSpPr>
          <p:cNvPr id="13" name="Title Placeholder 6">
            <a:extLst>
              <a:ext uri="{FF2B5EF4-FFF2-40B4-BE49-F238E27FC236}">
                <a16:creationId xmlns:a16="http://schemas.microsoft.com/office/drawing/2014/main" id="{46E34A81-C497-407E-85B9-E8F3AF144F7B}"/>
              </a:ext>
            </a:extLst>
          </p:cNvPr>
          <p:cNvSpPr>
            <a:spLocks noGrp="1"/>
          </p:cNvSpPr>
          <p:nvPr>
            <p:ph type="title"/>
          </p:nvPr>
        </p:nvSpPr>
        <p:spPr>
          <a:xfrm>
            <a:off x="539751" y="539750"/>
            <a:ext cx="11110912" cy="874800"/>
          </a:xfrm>
          <a:prstGeom prst="rect">
            <a:avLst/>
          </a:prstGeom>
        </p:spPr>
        <p:txBody>
          <a:bodyPr vert="horz" lIns="0" tIns="0" rIns="0" bIns="0" rtlCol="0" anchor="b" anchorCtr="0">
            <a:noAutofit/>
          </a:bodyPr>
          <a:lstStyle/>
          <a:p>
            <a:r>
              <a:rPr lang="en-GB"/>
              <a:t>Click to add title</a:t>
            </a:r>
          </a:p>
        </p:txBody>
      </p:sp>
      <p:pic>
        <p:nvPicPr>
          <p:cNvPr id="2" name="Graphic 10">
            <a:extLst>
              <a:ext uri="{FF2B5EF4-FFF2-40B4-BE49-F238E27FC236}">
                <a16:creationId xmlns:a16="http://schemas.microsoft.com/office/drawing/2014/main" id="{1BBE8494-659B-F4CF-A086-A297DE56F3EC}"/>
              </a:ext>
            </a:extLst>
          </p:cNvPr>
          <p:cNvPicPr/>
          <p:nvPr userDrawn="1"/>
        </p:nvPicPr>
        <p:blipFill>
          <a:blip r:embed="rId31" cstate="screen">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539751" y="6317069"/>
            <a:ext cx="809625" cy="103136"/>
          </a:xfrm>
          <a:prstGeom prst="rect">
            <a:avLst/>
          </a:prstGeom>
        </p:spPr>
      </p:pic>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99" r:id="rId1"/>
    <p:sldLayoutId id="2147483774" r:id="rId2"/>
    <p:sldLayoutId id="2147483775" r:id="rId3"/>
    <p:sldLayoutId id="2147483794" r:id="rId4"/>
    <p:sldLayoutId id="2147483785" r:id="rId5"/>
    <p:sldLayoutId id="2147483786" r:id="rId6"/>
    <p:sldLayoutId id="2147483743" r:id="rId7"/>
    <p:sldLayoutId id="2147483795" r:id="rId8"/>
    <p:sldLayoutId id="2147483776" r:id="rId9"/>
    <p:sldLayoutId id="2147483779" r:id="rId10"/>
    <p:sldLayoutId id="2147483778" r:id="rId11"/>
    <p:sldLayoutId id="2147483730" r:id="rId12"/>
    <p:sldLayoutId id="2147483784" r:id="rId13"/>
    <p:sldLayoutId id="2147483796" r:id="rId14"/>
    <p:sldLayoutId id="2147483793" r:id="rId15"/>
    <p:sldLayoutId id="2147483782" r:id="rId16"/>
    <p:sldLayoutId id="2147483798" r:id="rId17"/>
    <p:sldLayoutId id="2147483800" r:id="rId18"/>
    <p:sldLayoutId id="2147483801" r:id="rId19"/>
    <p:sldLayoutId id="2147483802" r:id="rId20"/>
    <p:sldLayoutId id="2147483803" r:id="rId21"/>
    <p:sldLayoutId id="2147483804" r:id="rId22"/>
    <p:sldLayoutId id="2147483805" r:id="rId23"/>
    <p:sldLayoutId id="2147483807" r:id="rId24"/>
    <p:sldLayoutId id="2147483808" r:id="rId25"/>
    <p:sldLayoutId id="2147483806" r:id="rId26"/>
    <p:sldLayoutId id="2147483829" r:id="rId27"/>
    <p:sldLayoutId id="2147483830" r:id="rId28"/>
    <p:sldLayoutId id="2147483831" r:id="rId29"/>
  </p:sldLayoutIdLst>
  <p:hf hdr="0" dt="0"/>
  <p:txStyles>
    <p:titleStyle>
      <a:lvl1pPr algn="l" defTabSz="914400" rtl="0" eaLnBrk="1" latinLnBrk="0" hangingPunct="1">
        <a:lnSpc>
          <a:spcPct val="83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chemeClr val="tx1"/>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chemeClr val="tx1"/>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chemeClr val="tx1"/>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39" userDrawn="1">
          <p15:clr>
            <a:srgbClr val="F26B43"/>
          </p15:clr>
        </p15:guide>
        <p15:guide id="2" orient="horz" pos="3979" userDrawn="1">
          <p15:clr>
            <a:srgbClr val="F26B43"/>
          </p15:clr>
        </p15:guide>
        <p15:guide id="4" pos="340" userDrawn="1">
          <p15:clr>
            <a:srgbClr val="F26B43"/>
          </p15:clr>
        </p15:guide>
        <p15:guide id="6" orient="horz" pos="340" userDrawn="1">
          <p15:clr>
            <a:srgbClr val="F26B43"/>
          </p15:clr>
        </p15:guide>
        <p15:guide id="9" orient="horz" pos="1026" userDrawn="1">
          <p15:clr>
            <a:srgbClr val="F26B43"/>
          </p15:clr>
        </p15:guide>
        <p15:guide id="10" pos="2252" userDrawn="1">
          <p15:clr>
            <a:srgbClr val="F26B43"/>
          </p15:clr>
        </p15:guide>
        <p15:guide id="11" pos="1595" userDrawn="1">
          <p15:clr>
            <a:srgbClr val="F26B43"/>
          </p15:clr>
        </p15:guide>
        <p15:guide id="12" orient="horz" pos="38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CC4DE-B1EB-C6FB-50A8-5C6DD64385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90D1A-948D-A7F3-08E1-9FC6D2792B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FB188-921B-3964-D24A-622B42348D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5311B-C438-4427-A3BE-D5E661F54C06}" type="datetimeFigureOut">
              <a:rPr lang="en-US" smtClean="0"/>
              <a:t>3/9/2025</a:t>
            </a:fld>
            <a:endParaRPr lang="en-US"/>
          </a:p>
        </p:txBody>
      </p:sp>
      <p:sp>
        <p:nvSpPr>
          <p:cNvPr id="5" name="Footer Placeholder 4">
            <a:extLst>
              <a:ext uri="{FF2B5EF4-FFF2-40B4-BE49-F238E27FC236}">
                <a16:creationId xmlns:a16="http://schemas.microsoft.com/office/drawing/2014/main" id="{62DE6A7D-E0B5-4F35-419D-A0E3138A7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992136-DD31-12F5-B2DB-5C1C565695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81112-CCE3-47F9-905E-305AE479473D}" type="slidenum">
              <a:rPr lang="en-US" smtClean="0"/>
              <a:t>‹#›</a:t>
            </a:fld>
            <a:endParaRPr lang="en-US"/>
          </a:p>
        </p:txBody>
      </p:sp>
    </p:spTree>
    <p:extLst>
      <p:ext uri="{BB962C8B-B14F-4D97-AF65-F5344CB8AC3E}">
        <p14:creationId xmlns:p14="http://schemas.microsoft.com/office/powerpoint/2010/main" val="36731739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3" r:id="rId12"/>
    <p:sldLayoutId id="2147483824" r:id="rId13"/>
    <p:sldLayoutId id="2147483825" r:id="rId14"/>
    <p:sldLayoutId id="2147483826" r:id="rId15"/>
    <p:sldLayoutId id="2147483827" r:id="rId16"/>
    <p:sldLayoutId id="214748382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9.xml"/><Relationship Id="rId1" Type="http://schemas.openxmlformats.org/officeDocument/2006/relationships/video" Target="https://www.youtube.com/embed/bPAVCoaz0Ls?feature=oembed"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1.png"/><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2.sv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87.svg"/><Relationship Id="rId11" Type="http://schemas.openxmlformats.org/officeDocument/2006/relationships/image" Target="../media/image60.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4.svg"/></Relationships>
</file>

<file path=ppt/slides/_rels/slide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2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svg"/><Relationship Id="rId7" Type="http://schemas.openxmlformats.org/officeDocument/2006/relationships/image" Target="../media/image114.svg"/><Relationship Id="rId2" Type="http://schemas.openxmlformats.org/officeDocument/2006/relationships/image" Target="../media/image110.png"/><Relationship Id="rId1" Type="http://schemas.openxmlformats.org/officeDocument/2006/relationships/slideLayout" Target="../slideLayouts/slideLayout42.xml"/><Relationship Id="rId6" Type="http://schemas.openxmlformats.org/officeDocument/2006/relationships/image" Target="../media/image58.png"/><Relationship Id="rId5" Type="http://schemas.openxmlformats.org/officeDocument/2006/relationships/image" Target="../media/image113.svg"/><Relationship Id="rId4" Type="http://schemas.openxmlformats.org/officeDocument/2006/relationships/image" Target="../media/image112.png"/><Relationship Id="rId9" Type="http://schemas.openxmlformats.org/officeDocument/2006/relationships/image" Target="../media/image116.svg"/></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10.png"/><Relationship Id="rId7"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85.svg"/><Relationship Id="rId4" Type="http://schemas.openxmlformats.org/officeDocument/2006/relationships/image" Target="../media/image111.svg"/><Relationship Id="rId9"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svg"/><Relationship Id="rId7" Type="http://schemas.openxmlformats.org/officeDocument/2006/relationships/image" Target="../media/image127.svg"/><Relationship Id="rId2" Type="http://schemas.openxmlformats.org/officeDocument/2006/relationships/image" Target="../media/image122.png"/><Relationship Id="rId1" Type="http://schemas.openxmlformats.org/officeDocument/2006/relationships/slideLayout" Target="../slideLayouts/slideLayout23.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23.xml"/><Relationship Id="rId5" Type="http://schemas.openxmlformats.org/officeDocument/2006/relationships/image" Target="../media/image132.svg"/><Relationship Id="rId4" Type="http://schemas.openxmlformats.org/officeDocument/2006/relationships/image" Target="../media/image131.png"/></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3.png"/><Relationship Id="rId1" Type="http://schemas.openxmlformats.org/officeDocument/2006/relationships/slideLayout" Target="../slideLayouts/slideLayout28.xml"/><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6.xml"/><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3.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23.xml"/><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3.xml"/><Relationship Id="rId5" Type="http://schemas.openxmlformats.org/officeDocument/2006/relationships/image" Target="../media/image149.png"/><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3" Type="http://schemas.openxmlformats.org/officeDocument/2006/relationships/image" Target="../media/image151.svg"/><Relationship Id="rId7" Type="http://schemas.openxmlformats.org/officeDocument/2006/relationships/image" Target="../media/image153.svg"/><Relationship Id="rId2" Type="http://schemas.openxmlformats.org/officeDocument/2006/relationships/image" Target="../media/image150.png"/><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36.sv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6.svg"/><Relationship Id="rId7" Type="http://schemas.openxmlformats.org/officeDocument/2006/relationships/image" Target="../media/image157.svg"/><Relationship Id="rId2" Type="http://schemas.openxmlformats.org/officeDocument/2006/relationships/image" Target="../media/image135.png"/><Relationship Id="rId1" Type="http://schemas.openxmlformats.org/officeDocument/2006/relationships/slideLayout" Target="../slideLayouts/slideLayout23.xml"/><Relationship Id="rId6" Type="http://schemas.openxmlformats.org/officeDocument/2006/relationships/image" Target="../media/image156.png"/><Relationship Id="rId5" Type="http://schemas.openxmlformats.org/officeDocument/2006/relationships/image" Target="../media/image155.svg"/><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23.xml"/><Relationship Id="rId6" Type="http://schemas.openxmlformats.org/officeDocument/2006/relationships/image" Target="../media/image159.png"/><Relationship Id="rId5" Type="http://schemas.openxmlformats.org/officeDocument/2006/relationships/image" Target="../media/image155.svg"/><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23.xml"/><Relationship Id="rId6" Type="http://schemas.openxmlformats.org/officeDocument/2006/relationships/image" Target="../media/image160.png"/><Relationship Id="rId5" Type="http://schemas.openxmlformats.org/officeDocument/2006/relationships/image" Target="../media/image151.svg"/><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23.xml"/><Relationship Id="rId6" Type="http://schemas.openxmlformats.org/officeDocument/2006/relationships/image" Target="../media/image161.png"/><Relationship Id="rId5" Type="http://schemas.openxmlformats.org/officeDocument/2006/relationships/image" Target="../media/image151.svg"/><Relationship Id="rId4" Type="http://schemas.openxmlformats.org/officeDocument/2006/relationships/image" Target="../media/image150.png"/></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8.xml"/><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3" Type="http://schemas.openxmlformats.org/officeDocument/2006/relationships/image" Target="../media/image166.svg"/><Relationship Id="rId7" Type="http://schemas.openxmlformats.org/officeDocument/2006/relationships/image" Target="../media/image170.svg"/><Relationship Id="rId2"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69.png"/><Relationship Id="rId5" Type="http://schemas.openxmlformats.org/officeDocument/2006/relationships/image" Target="../media/image168.svg"/><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72.svg"/><Relationship Id="rId7" Type="http://schemas.openxmlformats.org/officeDocument/2006/relationships/image" Target="../media/image176.svg"/><Relationship Id="rId2" Type="http://schemas.openxmlformats.org/officeDocument/2006/relationships/image" Target="../media/image171.png"/><Relationship Id="rId1" Type="http://schemas.openxmlformats.org/officeDocument/2006/relationships/slideLayout" Target="../slideLayouts/slideLayout23.xml"/><Relationship Id="rId6" Type="http://schemas.openxmlformats.org/officeDocument/2006/relationships/image" Target="../media/image175.png"/><Relationship Id="rId5" Type="http://schemas.openxmlformats.org/officeDocument/2006/relationships/image" Target="../media/image174.svg"/><Relationship Id="rId4" Type="http://schemas.openxmlformats.org/officeDocument/2006/relationships/image" Target="../media/image173.png"/></Relationships>
</file>

<file path=ppt/slides/_rels/slide56.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7.png"/><Relationship Id="rId7" Type="http://schemas.openxmlformats.org/officeDocument/2006/relationships/image" Target="../media/image179.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74.svg"/><Relationship Id="rId5" Type="http://schemas.openxmlformats.org/officeDocument/2006/relationships/image" Target="../media/image173.png"/><Relationship Id="rId10" Type="http://schemas.openxmlformats.org/officeDocument/2006/relationships/image" Target="../media/image87.svg"/><Relationship Id="rId4" Type="http://schemas.openxmlformats.org/officeDocument/2006/relationships/image" Target="../media/image178.svg"/><Relationship Id="rId9"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8.xml"/><Relationship Id="rId4" Type="http://schemas.openxmlformats.org/officeDocument/2006/relationships/image" Target="../media/image183.png"/></Relationships>
</file>

<file path=ppt/slides/_rels/slide58.xml.rels><?xml version="1.0" encoding="UTF-8" standalone="yes"?>
<Relationships xmlns="http://schemas.openxmlformats.org/package/2006/relationships"><Relationship Id="rId3" Type="http://schemas.openxmlformats.org/officeDocument/2006/relationships/image" Target="../media/image185.svg"/><Relationship Id="rId7"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23.xml"/><Relationship Id="rId6" Type="http://schemas.openxmlformats.org/officeDocument/2006/relationships/image" Target="../media/image186.png"/><Relationship Id="rId5" Type="http://schemas.openxmlformats.org/officeDocument/2006/relationships/image" Target="../media/image174.svg"/><Relationship Id="rId4" Type="http://schemas.openxmlformats.org/officeDocument/2006/relationships/image" Target="../media/image173.png"/></Relationships>
</file>

<file path=ppt/slides/_rels/slide59.xml.rels><?xml version="1.0" encoding="UTF-8" standalone="yes"?>
<Relationships xmlns="http://schemas.openxmlformats.org/package/2006/relationships"><Relationship Id="rId3" Type="http://schemas.openxmlformats.org/officeDocument/2006/relationships/image" Target="../media/image174.svg"/><Relationship Id="rId7" Type="http://schemas.openxmlformats.org/officeDocument/2006/relationships/image" Target="../media/image188.png"/><Relationship Id="rId2" Type="http://schemas.openxmlformats.org/officeDocument/2006/relationships/image" Target="../media/image173.png"/><Relationship Id="rId1" Type="http://schemas.openxmlformats.org/officeDocument/2006/relationships/slideLayout" Target="../slideLayouts/slideLayout23.xml"/><Relationship Id="rId6" Type="http://schemas.openxmlformats.org/officeDocument/2006/relationships/image" Target="../media/image183.png"/><Relationship Id="rId5" Type="http://schemas.openxmlformats.org/officeDocument/2006/relationships/image" Target="../media/image176.sv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0.xml"/><Relationship Id="rId4" Type="http://schemas.openxmlformats.org/officeDocument/2006/relationships/image" Target="../media/image33.jpeg"/></Relationships>
</file>

<file path=ppt/slides/_rels/slide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slides/_rels/slide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8.xml"/><Relationship Id="rId4" Type="http://schemas.openxmlformats.org/officeDocument/2006/relationships/image" Target="../media/image195.png"/></Relationships>
</file>

<file path=ppt/slides/_rels/slide62.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svg"/><Relationship Id="rId7" Type="http://schemas.openxmlformats.org/officeDocument/2006/relationships/image" Target="../media/image201.svg"/><Relationship Id="rId2" Type="http://schemas.openxmlformats.org/officeDocument/2006/relationships/image" Target="../media/image196.png"/><Relationship Id="rId1" Type="http://schemas.openxmlformats.org/officeDocument/2006/relationships/slideLayout" Target="../slideLayouts/slideLayout27.xml"/><Relationship Id="rId6" Type="http://schemas.openxmlformats.org/officeDocument/2006/relationships/image" Target="../media/image200.png"/><Relationship Id="rId5" Type="http://schemas.openxmlformats.org/officeDocument/2006/relationships/image" Target="../media/image199.svg"/><Relationship Id="rId4" Type="http://schemas.openxmlformats.org/officeDocument/2006/relationships/image" Target="../media/image198.png"/><Relationship Id="rId9" Type="http://schemas.openxmlformats.org/officeDocument/2006/relationships/image" Target="../media/image203.svg"/></Relationships>
</file>

<file path=ppt/slides/_rels/slide6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08.svg"/><Relationship Id="rId7" Type="http://schemas.openxmlformats.org/officeDocument/2006/relationships/image" Target="../media/image89.svg"/><Relationship Id="rId2" Type="http://schemas.openxmlformats.org/officeDocument/2006/relationships/image" Target="../media/image207.png"/><Relationship Id="rId1" Type="http://schemas.openxmlformats.org/officeDocument/2006/relationships/slideLayout" Target="../slideLayouts/slideLayout29.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2.svg"/></Relationships>
</file>

<file path=ppt/slides/_rels/slide66.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210.png"/><Relationship Id="rId7" Type="http://schemas.openxmlformats.org/officeDocument/2006/relationships/image" Target="../media/image202.png"/><Relationship Id="rId2" Type="http://schemas.openxmlformats.org/officeDocument/2006/relationships/image" Target="../media/image209.png"/><Relationship Id="rId1" Type="http://schemas.openxmlformats.org/officeDocument/2006/relationships/slideLayout" Target="../slideLayouts/slideLayout27.xml"/><Relationship Id="rId6" Type="http://schemas.openxmlformats.org/officeDocument/2006/relationships/image" Target="../media/image213.svg"/><Relationship Id="rId5" Type="http://schemas.openxmlformats.org/officeDocument/2006/relationships/image" Target="../media/image212.png"/><Relationship Id="rId10" Type="http://schemas.openxmlformats.org/officeDocument/2006/relationships/image" Target="../media/image215.svg"/><Relationship Id="rId4" Type="http://schemas.openxmlformats.org/officeDocument/2006/relationships/image" Target="../media/image211.svg"/><Relationship Id="rId9" Type="http://schemas.openxmlformats.org/officeDocument/2006/relationships/image" Target="../media/image214.png"/></Relationships>
</file>

<file path=ppt/slides/_rels/slide6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223.svg"/><Relationship Id="rId2" Type="http://schemas.openxmlformats.org/officeDocument/2006/relationships/image" Target="../media/image222.png"/><Relationship Id="rId1" Type="http://schemas.openxmlformats.org/officeDocument/2006/relationships/slideLayout" Target="../slideLayouts/slideLayout23.xml"/><Relationship Id="rId5" Type="http://schemas.openxmlformats.org/officeDocument/2006/relationships/image" Target="../media/image225.svg"/><Relationship Id="rId4" Type="http://schemas.openxmlformats.org/officeDocument/2006/relationships/image" Target="../media/image224.png"/></Relationships>
</file>

<file path=ppt/slides/_rels/slide71.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27.svg"/><Relationship Id="rId7" Type="http://schemas.openxmlformats.org/officeDocument/2006/relationships/image" Target="../media/image231.svg"/><Relationship Id="rId2" Type="http://schemas.openxmlformats.org/officeDocument/2006/relationships/image" Target="../media/image226.png"/><Relationship Id="rId1" Type="http://schemas.openxmlformats.org/officeDocument/2006/relationships/slideLayout" Target="../slideLayouts/slideLayout23.xml"/><Relationship Id="rId6" Type="http://schemas.openxmlformats.org/officeDocument/2006/relationships/image" Target="../media/image230.png"/><Relationship Id="rId5" Type="http://schemas.openxmlformats.org/officeDocument/2006/relationships/image" Target="../media/image229.svg"/><Relationship Id="rId4" Type="http://schemas.openxmlformats.org/officeDocument/2006/relationships/image" Target="../media/image228.png"/><Relationship Id="rId9" Type="http://schemas.openxmlformats.org/officeDocument/2006/relationships/image" Target="../media/image225.svg"/></Relationships>
</file>

<file path=ppt/slides/_rels/slide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6.xml"/><Relationship Id="rId4" Type="http://schemas.openxmlformats.org/officeDocument/2006/relationships/image" Target="../media/image234.png"/></Relationships>
</file>

<file path=ppt/slides/_rels/slide73.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23.xml"/><Relationship Id="rId5" Type="http://schemas.openxmlformats.org/officeDocument/2006/relationships/image" Target="../media/image238.svg"/><Relationship Id="rId4" Type="http://schemas.openxmlformats.org/officeDocument/2006/relationships/image" Target="../media/image237.png"/></Relationships>
</file>

<file path=ppt/slides/_rels/slide74.xml.rels><?xml version="1.0" encoding="UTF-8" standalone="yes"?>
<Relationships xmlns="http://schemas.openxmlformats.org/package/2006/relationships"><Relationship Id="rId3" Type="http://schemas.openxmlformats.org/officeDocument/2006/relationships/image" Target="../media/image240.svg"/><Relationship Id="rId7" Type="http://schemas.openxmlformats.org/officeDocument/2006/relationships/image" Target="../media/image147.svg"/><Relationship Id="rId2" Type="http://schemas.openxmlformats.org/officeDocument/2006/relationships/image" Target="../media/image239.png"/><Relationship Id="rId1" Type="http://schemas.openxmlformats.org/officeDocument/2006/relationships/slideLayout" Target="../slideLayouts/slideLayout23.xml"/><Relationship Id="rId6" Type="http://schemas.openxmlformats.org/officeDocument/2006/relationships/image" Target="../media/image146.png"/><Relationship Id="rId5" Type="http://schemas.openxmlformats.org/officeDocument/2006/relationships/image" Target="../media/image242.svg"/><Relationship Id="rId4" Type="http://schemas.openxmlformats.org/officeDocument/2006/relationships/image" Target="../media/image241.png"/></Relationships>
</file>

<file path=ppt/slides/_rels/slide7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23.xml"/><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8.svg"/><Relationship Id="rId2" Type="http://schemas.openxmlformats.org/officeDocument/2006/relationships/image" Target="../media/image247.png"/><Relationship Id="rId1" Type="http://schemas.openxmlformats.org/officeDocument/2006/relationships/slideLayout" Target="../slideLayouts/slideLayout23.xml"/><Relationship Id="rId4" Type="http://schemas.openxmlformats.org/officeDocument/2006/relationships/image" Target="../media/image249.png"/></Relationships>
</file>

<file path=ppt/slides/_rels/slide78.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3.xml"/><Relationship Id="rId5" Type="http://schemas.openxmlformats.org/officeDocument/2006/relationships/image" Target="../media/image253.svg"/><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svg"/><Relationship Id="rId7" Type="http://schemas.openxmlformats.org/officeDocument/2006/relationships/image" Target="../media/image259.svg"/><Relationship Id="rId2" Type="http://schemas.openxmlformats.org/officeDocument/2006/relationships/image" Target="../media/image254.png"/><Relationship Id="rId1" Type="http://schemas.openxmlformats.org/officeDocument/2006/relationships/slideLayout" Target="../slideLayouts/slideLayout23.xml"/><Relationship Id="rId6" Type="http://schemas.openxmlformats.org/officeDocument/2006/relationships/image" Target="../media/image258.png"/><Relationship Id="rId5" Type="http://schemas.openxmlformats.org/officeDocument/2006/relationships/image" Target="../media/image257.svg"/><Relationship Id="rId4" Type="http://schemas.openxmlformats.org/officeDocument/2006/relationships/image" Target="../media/image256.png"/><Relationship Id="rId9" Type="http://schemas.openxmlformats.org/officeDocument/2006/relationships/image" Target="../media/image261.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5.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280.png"/><Relationship Id="rId3" Type="http://schemas.openxmlformats.org/officeDocument/2006/relationships/image" Target="../media/image270.png"/><Relationship Id="rId7" Type="http://schemas.openxmlformats.org/officeDocument/2006/relationships/image" Target="../media/image88.png"/><Relationship Id="rId12" Type="http://schemas.openxmlformats.org/officeDocument/2006/relationships/image" Target="../media/image92.sv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87.svg"/><Relationship Id="rId11" Type="http://schemas.openxmlformats.org/officeDocument/2006/relationships/image" Target="../media/image60.png"/><Relationship Id="rId5" Type="http://schemas.openxmlformats.org/officeDocument/2006/relationships/image" Target="../media/image86.png"/><Relationship Id="rId10" Type="http://schemas.openxmlformats.org/officeDocument/2006/relationships/image" Target="../media/image279.svg"/><Relationship Id="rId4" Type="http://schemas.openxmlformats.org/officeDocument/2006/relationships/image" Target="../media/image271.svg"/><Relationship Id="rId9" Type="http://schemas.openxmlformats.org/officeDocument/2006/relationships/image" Target="../media/image278.png"/><Relationship Id="rId14" Type="http://schemas.openxmlformats.org/officeDocument/2006/relationships/image" Target="../media/image281.svg"/></Relationships>
</file>

<file path=ppt/slides/_rels/slide86.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573E-C88A-B2E3-BBE1-C1003A41D579}"/>
              </a:ext>
            </a:extLst>
          </p:cNvPr>
          <p:cNvSpPr>
            <a:spLocks noGrp="1"/>
          </p:cNvSpPr>
          <p:nvPr>
            <p:ph type="title"/>
          </p:nvPr>
        </p:nvSpPr>
        <p:spPr/>
        <p:txBody>
          <a:bodyPr/>
          <a:lstStyle/>
          <a:p>
            <a:r>
              <a:rPr lang="en-GB" b="1"/>
              <a:t>Systematic</a:t>
            </a:r>
            <a:r>
              <a:rPr lang="en-GB"/>
              <a:t> </a:t>
            </a:r>
            <a:br>
              <a:rPr lang="en-GB"/>
            </a:br>
            <a:r>
              <a:rPr lang="en-GB"/>
              <a:t>Career Talks</a:t>
            </a:r>
          </a:p>
        </p:txBody>
      </p:sp>
      <p:sp>
        <p:nvSpPr>
          <p:cNvPr id="3" name="Text Placeholder 2">
            <a:extLst>
              <a:ext uri="{FF2B5EF4-FFF2-40B4-BE49-F238E27FC236}">
                <a16:creationId xmlns:a16="http://schemas.microsoft.com/office/drawing/2014/main" id="{902887B6-D3BD-C042-A4E7-2FCBCFB1AD06}"/>
              </a:ext>
            </a:extLst>
          </p:cNvPr>
          <p:cNvSpPr>
            <a:spLocks noGrp="1"/>
          </p:cNvSpPr>
          <p:nvPr>
            <p:ph type="body" sz="quarter" idx="10"/>
          </p:nvPr>
        </p:nvSpPr>
        <p:spPr/>
        <p:txBody>
          <a:bodyPr/>
          <a:lstStyle/>
          <a:p>
            <a:r>
              <a:rPr lang="en-GB"/>
              <a:t>Ramona Andreea Gherman</a:t>
            </a:r>
          </a:p>
        </p:txBody>
      </p:sp>
      <p:sp>
        <p:nvSpPr>
          <p:cNvPr id="4" name="Text Placeholder 3">
            <a:extLst>
              <a:ext uri="{FF2B5EF4-FFF2-40B4-BE49-F238E27FC236}">
                <a16:creationId xmlns:a16="http://schemas.microsoft.com/office/drawing/2014/main" id="{1AC54E4C-EDFC-123F-4912-807B3E368BC1}"/>
              </a:ext>
            </a:extLst>
          </p:cNvPr>
          <p:cNvSpPr>
            <a:spLocks noGrp="1"/>
          </p:cNvSpPr>
          <p:nvPr>
            <p:ph type="body" sz="quarter" idx="11"/>
          </p:nvPr>
        </p:nvSpPr>
        <p:spPr/>
        <p:txBody>
          <a:bodyPr/>
          <a:lstStyle/>
          <a:p>
            <a:r>
              <a:rPr lang="en-GB"/>
              <a:t>Senior Employer Branding Consultant</a:t>
            </a:r>
          </a:p>
        </p:txBody>
      </p:sp>
      <p:sp>
        <p:nvSpPr>
          <p:cNvPr id="5" name="Footer Placeholder 4">
            <a:extLst>
              <a:ext uri="{FF2B5EF4-FFF2-40B4-BE49-F238E27FC236}">
                <a16:creationId xmlns:a16="http://schemas.microsoft.com/office/drawing/2014/main" id="{ADAA42F7-FD1A-309D-3300-4C42A6EB82E2}"/>
              </a:ext>
            </a:extLst>
          </p:cNvPr>
          <p:cNvSpPr>
            <a:spLocks noGrp="1"/>
          </p:cNvSpPr>
          <p:nvPr>
            <p:ph type="ftr" sz="quarter" idx="13"/>
          </p:nvPr>
        </p:nvSpPr>
        <p:spPr/>
        <p:txBody>
          <a:bodyPr/>
          <a:lstStyle/>
          <a:p>
            <a:r>
              <a:rPr lang="da-DK"/>
              <a:t>Commercial in confidence | SSE/XXXXX/YYY/ZZZZ  $Revision:xx.xx $</a:t>
            </a:r>
          </a:p>
        </p:txBody>
      </p:sp>
    </p:spTree>
    <p:extLst>
      <p:ext uri="{BB962C8B-B14F-4D97-AF65-F5344CB8AC3E}">
        <p14:creationId xmlns:p14="http://schemas.microsoft.com/office/powerpoint/2010/main" val="369098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63E6AA-8CD5-EF04-792A-2F495C366C91}"/>
              </a:ext>
            </a:extLst>
          </p:cNvPr>
          <p:cNvSpPr>
            <a:spLocks noGrp="1"/>
          </p:cNvSpPr>
          <p:nvPr>
            <p:ph type="sldNum" sz="quarter" idx="4"/>
          </p:nvPr>
        </p:nvSpPr>
        <p:spPr/>
        <p:txBody>
          <a:bodyPr/>
          <a:lstStyle/>
          <a:p>
            <a:fld id="{23AA811B-2EBD-4900-905E-5BE206449611}" type="slidenum">
              <a:rPr lang="en-GB" smtClean="0"/>
              <a:pPr/>
              <a:t>10</a:t>
            </a:fld>
            <a:endParaRPr lang="en-GB"/>
          </a:p>
        </p:txBody>
      </p:sp>
      <p:sp>
        <p:nvSpPr>
          <p:cNvPr id="2" name="Footer Placeholder 1">
            <a:extLst>
              <a:ext uri="{FF2B5EF4-FFF2-40B4-BE49-F238E27FC236}">
                <a16:creationId xmlns:a16="http://schemas.microsoft.com/office/drawing/2014/main" id="{11DB57C1-FD3D-56BB-11A3-CAAF4BC00C75}"/>
              </a:ext>
            </a:extLst>
          </p:cNvPr>
          <p:cNvSpPr>
            <a:spLocks noGrp="1"/>
          </p:cNvSpPr>
          <p:nvPr>
            <p:ph type="ftr" sz="quarter" idx="3"/>
          </p:nvPr>
        </p:nvSpPr>
        <p:spPr/>
        <p:txBody>
          <a:bodyPr/>
          <a:lstStyle/>
          <a:p>
            <a:r>
              <a:rPr lang="en-GB"/>
              <a:t>MENTORING IN CONFIDENCE</a:t>
            </a:r>
          </a:p>
        </p:txBody>
      </p:sp>
      <p:pic>
        <p:nvPicPr>
          <p:cNvPr id="1026" name="Picture 2">
            <a:extLst>
              <a:ext uri="{FF2B5EF4-FFF2-40B4-BE49-F238E27FC236}">
                <a16:creationId xmlns:a16="http://schemas.microsoft.com/office/drawing/2014/main" id="{EF499E77-2E22-F9D4-A1D5-CAB1C7421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6856D-AA32-E12A-8AAA-603982732D91}"/>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96D3CCC9-F715-B829-E791-0E0661ECC3CA}"/>
              </a:ext>
            </a:extLst>
          </p:cNvPr>
          <p:cNvSpPr>
            <a:spLocks noGrp="1"/>
          </p:cNvSpPr>
          <p:nvPr>
            <p:ph type="body" sz="quarter" idx="27"/>
          </p:nvPr>
        </p:nvSpPr>
        <p:spPr>
          <a:xfrm>
            <a:off x="1813396" y="2508370"/>
            <a:ext cx="2758604" cy="1841260"/>
          </a:xfrm>
        </p:spPr>
        <p:txBody>
          <a:bodyPr>
            <a:noAutofit/>
          </a:bodyPr>
          <a:lstStyle/>
          <a:p>
            <a:r>
              <a:rPr lang="en-GB">
                <a:solidFill>
                  <a:srgbClr val="FF7837"/>
                </a:solidFill>
              </a:rPr>
              <a:t>Internship</a:t>
            </a:r>
          </a:p>
          <a:p>
            <a:r>
              <a:rPr lang="en-GB">
                <a:solidFill>
                  <a:srgbClr val="FF7837"/>
                </a:solidFill>
              </a:rPr>
              <a:t>experience</a:t>
            </a:r>
          </a:p>
        </p:txBody>
      </p:sp>
      <p:pic>
        <p:nvPicPr>
          <p:cNvPr id="3" name="Picture 2" descr="A pixelated image of a video game&#10;&#10;AI-generated content may be incorrect.">
            <a:extLst>
              <a:ext uri="{FF2B5EF4-FFF2-40B4-BE49-F238E27FC236}">
                <a16:creationId xmlns:a16="http://schemas.microsoft.com/office/drawing/2014/main" id="{D5EDAFFB-A955-D3B6-F515-4A7356804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pixel art of a street lamp and a bench&#10;&#10;AI-generated content may be incorrect.">
            <a:extLst>
              <a:ext uri="{FF2B5EF4-FFF2-40B4-BE49-F238E27FC236}">
                <a16:creationId xmlns:a16="http://schemas.microsoft.com/office/drawing/2014/main" id="{64C1DE59-2EF0-CA7F-6008-0CE9B4D0D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02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78305-19DB-4918-551D-C93F844BC9CE}"/>
            </a:ext>
          </a:extLst>
        </p:cNvPr>
        <p:cNvGrpSpPr/>
        <p:nvPr/>
      </p:nvGrpSpPr>
      <p:grpSpPr>
        <a:xfrm>
          <a:off x="0" y="0"/>
          <a:ext cx="0" cy="0"/>
          <a:chOff x="0" y="0"/>
          <a:chExt cx="0" cy="0"/>
        </a:xfrm>
      </p:grpSpPr>
      <p:pic>
        <p:nvPicPr>
          <p:cNvPr id="12" name="Picture 11" descr="A bench in front of a blue screen&#10;&#10;AI-generated content may be incorrect.">
            <a:extLst>
              <a:ext uri="{FF2B5EF4-FFF2-40B4-BE49-F238E27FC236}">
                <a16:creationId xmlns:a16="http://schemas.microsoft.com/office/drawing/2014/main" id="{135CD9BF-810F-07FF-8E97-006294F88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bench in front of a blue screen&#10;&#10;AI-generated content may be incorrect.">
            <a:extLst>
              <a:ext uri="{FF2B5EF4-FFF2-40B4-BE49-F238E27FC236}">
                <a16:creationId xmlns:a16="http://schemas.microsoft.com/office/drawing/2014/main" id="{17BA8B09-3FF8-9EE4-C191-33A03A4ED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93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C0D076-30EF-9673-2C7D-035082E488AD}"/>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6CA6EEBE-F29B-CA9E-B2FB-57E374A4CB90}"/>
              </a:ext>
            </a:extLst>
          </p:cNvPr>
          <p:cNvSpPr>
            <a:spLocks noGrp="1"/>
          </p:cNvSpPr>
          <p:nvPr>
            <p:ph type="sldNum" sz="quarter" idx="11"/>
          </p:nvPr>
        </p:nvSpPr>
        <p:spPr/>
        <p:txBody>
          <a:bodyPr/>
          <a:lstStyle/>
          <a:p>
            <a:fld id="{23AA811B-2EBD-4900-905E-5BE206449611}" type="slidenum">
              <a:rPr lang="en-GB" smtClean="0"/>
              <a:pPr/>
              <a:t>13</a:t>
            </a:fld>
            <a:endParaRPr lang="en-GB"/>
          </a:p>
        </p:txBody>
      </p:sp>
      <p:sp>
        <p:nvSpPr>
          <p:cNvPr id="5" name="Text Placeholder 4">
            <a:extLst>
              <a:ext uri="{FF2B5EF4-FFF2-40B4-BE49-F238E27FC236}">
                <a16:creationId xmlns:a16="http://schemas.microsoft.com/office/drawing/2014/main" id="{B3216C94-1BD5-4C3D-1F01-3DDCA6BFB6C4}"/>
              </a:ext>
            </a:extLst>
          </p:cNvPr>
          <p:cNvSpPr>
            <a:spLocks noGrp="1"/>
          </p:cNvSpPr>
          <p:nvPr>
            <p:ph type="body" sz="quarter" idx="27"/>
          </p:nvPr>
        </p:nvSpPr>
        <p:spPr>
          <a:xfrm>
            <a:off x="1849972" y="2863851"/>
            <a:ext cx="2954941" cy="1130299"/>
          </a:xfrm>
        </p:spPr>
        <p:txBody>
          <a:bodyPr/>
          <a:lstStyle/>
          <a:p>
            <a:r>
              <a:rPr lang="en-GB"/>
              <a:t>WHY</a:t>
            </a:r>
          </a:p>
          <a:p>
            <a:r>
              <a:rPr lang="en-GB"/>
              <a:t>ESTIMATES?</a:t>
            </a:r>
          </a:p>
        </p:txBody>
      </p:sp>
      <p:graphicFrame>
        <p:nvGraphicFramePr>
          <p:cNvPr id="6" name="Content Placeholder 6">
            <a:extLst>
              <a:ext uri="{FF2B5EF4-FFF2-40B4-BE49-F238E27FC236}">
                <a16:creationId xmlns:a16="http://schemas.microsoft.com/office/drawing/2014/main" id="{7FF37281-3167-61CF-9DDA-FE45F6E77B6F}"/>
              </a:ext>
            </a:extLst>
          </p:cNvPr>
          <p:cNvGraphicFramePr>
            <a:graphicFrameLocks/>
          </p:cNvGraphicFramePr>
          <p:nvPr>
            <p:extLst>
              <p:ext uri="{D42A27DB-BD31-4B8C-83A1-F6EECF244321}">
                <p14:modId xmlns:p14="http://schemas.microsoft.com/office/powerpoint/2010/main" val="4151699594"/>
              </p:ext>
            </p:extLst>
          </p:nvPr>
        </p:nvGraphicFramePr>
        <p:xfrm>
          <a:off x="5662583" y="1063420"/>
          <a:ext cx="5266284" cy="4909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62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8FFF5-192E-E1CD-6244-9053F1308CF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4CA837-FA4D-FF7A-C2E4-958BDF7508C1}"/>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309A30BA-EB78-882F-7093-21E72365C5DC}"/>
              </a:ext>
            </a:extLst>
          </p:cNvPr>
          <p:cNvSpPr>
            <a:spLocks noGrp="1"/>
          </p:cNvSpPr>
          <p:nvPr>
            <p:ph type="sldNum" sz="quarter" idx="11"/>
          </p:nvPr>
        </p:nvSpPr>
        <p:spPr/>
        <p:txBody>
          <a:bodyPr/>
          <a:lstStyle/>
          <a:p>
            <a:fld id="{23AA811B-2EBD-4900-905E-5BE206449611}" type="slidenum">
              <a:rPr lang="en-GB" smtClean="0"/>
              <a:pPr/>
              <a:t>14</a:t>
            </a:fld>
            <a:endParaRPr lang="en-GB"/>
          </a:p>
        </p:txBody>
      </p:sp>
      <p:sp>
        <p:nvSpPr>
          <p:cNvPr id="5" name="Text Placeholder 4">
            <a:extLst>
              <a:ext uri="{FF2B5EF4-FFF2-40B4-BE49-F238E27FC236}">
                <a16:creationId xmlns:a16="http://schemas.microsoft.com/office/drawing/2014/main" id="{FCE85593-096D-B39A-AB3E-9DAB8E479ACA}"/>
              </a:ext>
            </a:extLst>
          </p:cNvPr>
          <p:cNvSpPr>
            <a:spLocks noGrp="1"/>
          </p:cNvSpPr>
          <p:nvPr>
            <p:ph type="body" sz="quarter" idx="27"/>
          </p:nvPr>
        </p:nvSpPr>
        <p:spPr>
          <a:xfrm>
            <a:off x="1849972" y="2863851"/>
            <a:ext cx="2954941" cy="1130299"/>
          </a:xfrm>
        </p:spPr>
        <p:txBody>
          <a:bodyPr/>
          <a:lstStyle/>
          <a:p>
            <a:r>
              <a:rPr lang="en-GB"/>
              <a:t>WHY</a:t>
            </a:r>
          </a:p>
          <a:p>
            <a:r>
              <a:rPr lang="en-GB"/>
              <a:t>ESTIMATES?</a:t>
            </a:r>
          </a:p>
        </p:txBody>
      </p:sp>
      <p:graphicFrame>
        <p:nvGraphicFramePr>
          <p:cNvPr id="6" name="Content Placeholder 6">
            <a:extLst>
              <a:ext uri="{FF2B5EF4-FFF2-40B4-BE49-F238E27FC236}">
                <a16:creationId xmlns:a16="http://schemas.microsoft.com/office/drawing/2014/main" id="{2A11A758-F89D-E981-6BF1-EEE230C3A46A}"/>
              </a:ext>
            </a:extLst>
          </p:cNvPr>
          <p:cNvGraphicFramePr>
            <a:graphicFrameLocks noGrp="1"/>
          </p:cNvGraphicFramePr>
          <p:nvPr>
            <p:ph sz="quarter" idx="23"/>
            <p:extLst>
              <p:ext uri="{D42A27DB-BD31-4B8C-83A1-F6EECF244321}">
                <p14:modId xmlns:p14="http://schemas.microsoft.com/office/powerpoint/2010/main" val="1682630121"/>
              </p:ext>
            </p:extLst>
          </p:nvPr>
        </p:nvGraphicFramePr>
        <p:xfrm>
          <a:off x="5899150" y="1155700"/>
          <a:ext cx="5173663" cy="454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977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A4263F-D77B-E682-58F7-390787E143DF}"/>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D59A218F-7F89-7878-DCBC-A0DAF384ADA0}"/>
              </a:ext>
            </a:extLst>
          </p:cNvPr>
          <p:cNvSpPr>
            <a:spLocks noGrp="1"/>
          </p:cNvSpPr>
          <p:nvPr>
            <p:ph type="sldNum" sz="quarter" idx="11"/>
          </p:nvPr>
        </p:nvSpPr>
        <p:spPr/>
        <p:txBody>
          <a:bodyPr/>
          <a:lstStyle/>
          <a:p>
            <a:fld id="{23AA811B-2EBD-4900-905E-5BE206449611}" type="slidenum">
              <a:rPr lang="en-GB" smtClean="0"/>
              <a:pPr/>
              <a:t>15</a:t>
            </a:fld>
            <a:endParaRPr lang="en-GB"/>
          </a:p>
        </p:txBody>
      </p:sp>
      <p:sp>
        <p:nvSpPr>
          <p:cNvPr id="5" name="Text Placeholder 4">
            <a:extLst>
              <a:ext uri="{FF2B5EF4-FFF2-40B4-BE49-F238E27FC236}">
                <a16:creationId xmlns:a16="http://schemas.microsoft.com/office/drawing/2014/main" id="{F49A4F8F-66DE-793F-5CE1-34D3E8CADC44}"/>
              </a:ext>
            </a:extLst>
          </p:cNvPr>
          <p:cNvSpPr>
            <a:spLocks noGrp="1"/>
          </p:cNvSpPr>
          <p:nvPr>
            <p:ph type="body" sz="quarter" idx="27"/>
          </p:nvPr>
        </p:nvSpPr>
        <p:spPr>
          <a:xfrm>
            <a:off x="1849972" y="2496413"/>
            <a:ext cx="2842101" cy="1865174"/>
          </a:xfrm>
        </p:spPr>
        <p:txBody>
          <a:bodyPr/>
          <a:lstStyle/>
          <a:p>
            <a:r>
              <a:rPr lang="en-GB"/>
              <a:t>THREE </a:t>
            </a:r>
          </a:p>
          <a:p>
            <a:r>
              <a:rPr lang="en-GB"/>
              <a:t>POINT </a:t>
            </a:r>
          </a:p>
          <a:p>
            <a:r>
              <a:rPr lang="en-GB"/>
              <a:t>ESTIMATION</a:t>
            </a:r>
          </a:p>
        </p:txBody>
      </p:sp>
      <p:graphicFrame>
        <p:nvGraphicFramePr>
          <p:cNvPr id="6" name="Content Placeholder 6">
            <a:extLst>
              <a:ext uri="{FF2B5EF4-FFF2-40B4-BE49-F238E27FC236}">
                <a16:creationId xmlns:a16="http://schemas.microsoft.com/office/drawing/2014/main" id="{7F5F55F3-74DD-825B-8633-3FF6C1F6E41D}"/>
              </a:ext>
            </a:extLst>
          </p:cNvPr>
          <p:cNvGraphicFramePr>
            <a:graphicFrameLocks noGrp="1"/>
          </p:cNvGraphicFramePr>
          <p:nvPr>
            <p:ph sz="quarter" idx="23"/>
            <p:extLst>
              <p:ext uri="{D42A27DB-BD31-4B8C-83A1-F6EECF244321}">
                <p14:modId xmlns:p14="http://schemas.microsoft.com/office/powerpoint/2010/main" val="4165651184"/>
              </p:ext>
            </p:extLst>
          </p:nvPr>
        </p:nvGraphicFramePr>
        <p:xfrm>
          <a:off x="5899150" y="1155700"/>
          <a:ext cx="5173663"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266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43F8B8-6436-46BF-C821-37A6B1621F46}"/>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DA2A53F4-9E35-AFC9-6F36-90EF5B8C4095}"/>
              </a:ext>
            </a:extLst>
          </p:cNvPr>
          <p:cNvSpPr>
            <a:spLocks noGrp="1"/>
          </p:cNvSpPr>
          <p:nvPr>
            <p:ph type="sldNum" sz="quarter" idx="11"/>
          </p:nvPr>
        </p:nvSpPr>
        <p:spPr/>
        <p:txBody>
          <a:bodyPr/>
          <a:lstStyle/>
          <a:p>
            <a:fld id="{23AA811B-2EBD-4900-905E-5BE206449611}" type="slidenum">
              <a:rPr lang="en-GB" smtClean="0"/>
              <a:pPr/>
              <a:t>16</a:t>
            </a:fld>
            <a:endParaRPr lang="en-GB"/>
          </a:p>
        </p:txBody>
      </p:sp>
      <p:sp>
        <p:nvSpPr>
          <p:cNvPr id="5" name="Text Placeholder 4">
            <a:extLst>
              <a:ext uri="{FF2B5EF4-FFF2-40B4-BE49-F238E27FC236}">
                <a16:creationId xmlns:a16="http://schemas.microsoft.com/office/drawing/2014/main" id="{E45A126A-0EC3-C8D0-A890-CE3A1F481717}"/>
              </a:ext>
            </a:extLst>
          </p:cNvPr>
          <p:cNvSpPr>
            <a:spLocks noGrp="1"/>
          </p:cNvSpPr>
          <p:nvPr>
            <p:ph type="body" sz="quarter" idx="27"/>
          </p:nvPr>
        </p:nvSpPr>
        <p:spPr>
          <a:xfrm>
            <a:off x="1317529" y="2863851"/>
            <a:ext cx="3405519" cy="1130299"/>
          </a:xfrm>
        </p:spPr>
        <p:txBody>
          <a:bodyPr/>
          <a:lstStyle/>
          <a:p>
            <a:r>
              <a:rPr lang="en-GB"/>
              <a:t>TERMINOLOGY USED</a:t>
            </a:r>
          </a:p>
        </p:txBody>
      </p:sp>
      <p:graphicFrame>
        <p:nvGraphicFramePr>
          <p:cNvPr id="7" name="Content Placeholder 6">
            <a:extLst>
              <a:ext uri="{FF2B5EF4-FFF2-40B4-BE49-F238E27FC236}">
                <a16:creationId xmlns:a16="http://schemas.microsoft.com/office/drawing/2014/main" id="{6F4A0F08-D440-1E9D-0161-4E6DCF4E2840}"/>
              </a:ext>
            </a:extLst>
          </p:cNvPr>
          <p:cNvGraphicFramePr>
            <a:graphicFrameLocks noGrp="1"/>
          </p:cNvGraphicFramePr>
          <p:nvPr>
            <p:ph sz="quarter" idx="23"/>
            <p:extLst>
              <p:ext uri="{D42A27DB-BD31-4B8C-83A1-F6EECF244321}">
                <p14:modId xmlns:p14="http://schemas.microsoft.com/office/powerpoint/2010/main" val="423160937"/>
              </p:ext>
            </p:extLst>
          </p:nvPr>
        </p:nvGraphicFramePr>
        <p:xfrm>
          <a:off x="5899150" y="1155700"/>
          <a:ext cx="5173663"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5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1F626-9B7D-B8CE-6581-09B5247B7C0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4487358E-99AA-BB62-A6B8-6BD6B5E1E21D}"/>
              </a:ext>
            </a:extLst>
          </p:cNvPr>
          <p:cNvSpPr>
            <a:spLocks noGrp="1"/>
          </p:cNvSpPr>
          <p:nvPr>
            <p:ph type="body" sz="quarter" idx="29"/>
          </p:nvPr>
        </p:nvSpPr>
        <p:spPr>
          <a:xfrm>
            <a:off x="4199797" y="1864476"/>
            <a:ext cx="3792406" cy="457200"/>
          </a:xfrm>
        </p:spPr>
        <p:txBody>
          <a:bodyPr/>
          <a:lstStyle/>
          <a:p>
            <a:r>
              <a:rPr lang="en-GB" dirty="0" err="1"/>
              <a:t>Generarea</a:t>
            </a:r>
            <a:r>
              <a:rPr lang="en-GB" dirty="0"/>
              <a:t> </a:t>
            </a:r>
            <a:r>
              <a:rPr lang="en-GB" dirty="0" err="1"/>
              <a:t>aplicatiei</a:t>
            </a:r>
            <a:endParaRPr lang="en-GB" dirty="0"/>
          </a:p>
        </p:txBody>
      </p:sp>
      <p:sp>
        <p:nvSpPr>
          <p:cNvPr id="8" name="Text Placeholder 7">
            <a:extLst>
              <a:ext uri="{FF2B5EF4-FFF2-40B4-BE49-F238E27FC236}">
                <a16:creationId xmlns:a16="http://schemas.microsoft.com/office/drawing/2014/main" id="{A46B576F-81C8-581D-9A06-147878BCAE80}"/>
              </a:ext>
            </a:extLst>
          </p:cNvPr>
          <p:cNvSpPr>
            <a:spLocks noGrp="1"/>
          </p:cNvSpPr>
          <p:nvPr>
            <p:ph type="body" sz="quarter" idx="33"/>
          </p:nvPr>
        </p:nvSpPr>
        <p:spPr>
          <a:xfrm>
            <a:off x="4200515" y="4161139"/>
            <a:ext cx="3790970" cy="469051"/>
          </a:xfrm>
        </p:spPr>
        <p:txBody>
          <a:bodyPr/>
          <a:lstStyle/>
          <a:p>
            <a:r>
              <a:rPr lang="en-GB" dirty="0" err="1"/>
              <a:t>Generare</a:t>
            </a:r>
            <a:r>
              <a:rPr lang="en-GB" dirty="0"/>
              <a:t> </a:t>
            </a:r>
            <a:r>
              <a:rPr lang="en-GB" dirty="0" err="1"/>
              <a:t>orare</a:t>
            </a:r>
            <a:r>
              <a:rPr lang="en-GB" dirty="0"/>
              <a:t> pe </a:t>
            </a:r>
            <a:r>
              <a:rPr lang="en-GB" dirty="0" err="1"/>
              <a:t>baza</a:t>
            </a:r>
            <a:r>
              <a:rPr lang="en-GB" dirty="0"/>
              <a:t> AI</a:t>
            </a:r>
          </a:p>
        </p:txBody>
      </p:sp>
      <p:sp>
        <p:nvSpPr>
          <p:cNvPr id="10" name="Content Placeholder 9">
            <a:extLst>
              <a:ext uri="{FF2B5EF4-FFF2-40B4-BE49-F238E27FC236}">
                <a16:creationId xmlns:a16="http://schemas.microsoft.com/office/drawing/2014/main" id="{14D7E713-33A5-1FCE-7BAB-B4175F4A1580}"/>
              </a:ext>
            </a:extLst>
          </p:cNvPr>
          <p:cNvSpPr>
            <a:spLocks noGrp="1"/>
          </p:cNvSpPr>
          <p:nvPr>
            <p:ph sz="quarter" idx="37"/>
          </p:nvPr>
        </p:nvSpPr>
        <p:spPr>
          <a:xfrm>
            <a:off x="4200515" y="2476896"/>
            <a:ext cx="3790970" cy="1365598"/>
          </a:xfrm>
        </p:spPr>
        <p:txBody>
          <a:bodyPr/>
          <a:lstStyle/>
          <a:p>
            <a:r>
              <a:rPr lang="en-GB" dirty="0" err="1"/>
              <a:t>Interfata</a:t>
            </a:r>
            <a:r>
              <a:rPr lang="en-GB" dirty="0"/>
              <a:t> </a:t>
            </a:r>
            <a:r>
              <a:rPr lang="en-GB" dirty="0" err="1"/>
              <a:t>vizuala</a:t>
            </a:r>
            <a:endParaRPr lang="en-GB" dirty="0"/>
          </a:p>
          <a:p>
            <a:r>
              <a:rPr lang="en-GB" dirty="0" err="1"/>
              <a:t>Implementarea</a:t>
            </a:r>
            <a:r>
              <a:rPr lang="en-GB" dirty="0"/>
              <a:t> </a:t>
            </a:r>
            <a:r>
              <a:rPr lang="en-GB" dirty="0" err="1"/>
              <a:t>baze</a:t>
            </a:r>
            <a:r>
              <a:rPr lang="en-GB" dirty="0"/>
              <a:t> de date</a:t>
            </a:r>
          </a:p>
          <a:p>
            <a:r>
              <a:rPr lang="en-GB" dirty="0" err="1"/>
              <a:t>Implementare</a:t>
            </a:r>
            <a:r>
              <a:rPr lang="en-GB" dirty="0"/>
              <a:t> backend</a:t>
            </a:r>
          </a:p>
        </p:txBody>
      </p:sp>
      <p:sp>
        <p:nvSpPr>
          <p:cNvPr id="12" name="Content Placeholder 11">
            <a:extLst>
              <a:ext uri="{FF2B5EF4-FFF2-40B4-BE49-F238E27FC236}">
                <a16:creationId xmlns:a16="http://schemas.microsoft.com/office/drawing/2014/main" id="{B455A407-7667-7AED-F35C-B4DA86B79551}"/>
              </a:ext>
            </a:extLst>
          </p:cNvPr>
          <p:cNvSpPr>
            <a:spLocks noGrp="1"/>
          </p:cNvSpPr>
          <p:nvPr>
            <p:ph sz="quarter" idx="39"/>
          </p:nvPr>
        </p:nvSpPr>
        <p:spPr>
          <a:xfrm>
            <a:off x="4200515" y="4825290"/>
            <a:ext cx="3790970" cy="1351907"/>
          </a:xfrm>
        </p:spPr>
        <p:txBody>
          <a:bodyPr/>
          <a:lstStyle/>
          <a:p>
            <a:r>
              <a:rPr lang="en-GB" dirty="0" err="1"/>
              <a:t>Antrenarea</a:t>
            </a:r>
            <a:r>
              <a:rPr lang="en-GB" dirty="0"/>
              <a:t> AI-</a:t>
            </a:r>
            <a:r>
              <a:rPr lang="en-GB" dirty="0" err="1"/>
              <a:t>ului</a:t>
            </a:r>
            <a:endParaRPr lang="en-GB" dirty="0"/>
          </a:p>
          <a:p>
            <a:r>
              <a:rPr lang="en-GB" dirty="0" err="1"/>
              <a:t>Integrarea</a:t>
            </a:r>
            <a:r>
              <a:rPr lang="en-GB" dirty="0"/>
              <a:t> in </a:t>
            </a:r>
            <a:r>
              <a:rPr lang="en-GB"/>
              <a:t>aplicatie</a:t>
            </a:r>
            <a:endParaRPr lang="en-GB" dirty="0"/>
          </a:p>
        </p:txBody>
      </p:sp>
      <p:sp>
        <p:nvSpPr>
          <p:cNvPr id="3" name="Slide Number Placeholder 2">
            <a:extLst>
              <a:ext uri="{FF2B5EF4-FFF2-40B4-BE49-F238E27FC236}">
                <a16:creationId xmlns:a16="http://schemas.microsoft.com/office/drawing/2014/main" id="{B13AE433-6F5B-B323-3218-3B794CEF62CB}"/>
              </a:ext>
            </a:extLst>
          </p:cNvPr>
          <p:cNvSpPr>
            <a:spLocks noGrp="1"/>
          </p:cNvSpPr>
          <p:nvPr>
            <p:ph type="sldNum" sz="quarter" idx="4"/>
          </p:nvPr>
        </p:nvSpPr>
        <p:spPr/>
        <p:txBody>
          <a:bodyPr/>
          <a:lstStyle/>
          <a:p>
            <a:fld id="{23AA811B-2EBD-4900-905E-5BE206449611}" type="slidenum">
              <a:rPr lang="en-GB" smtClean="0"/>
              <a:pPr/>
              <a:t>17</a:t>
            </a:fld>
            <a:endParaRPr lang="en-GB"/>
          </a:p>
        </p:txBody>
      </p:sp>
      <p:sp>
        <p:nvSpPr>
          <p:cNvPr id="2" name="Footer Placeholder 1">
            <a:extLst>
              <a:ext uri="{FF2B5EF4-FFF2-40B4-BE49-F238E27FC236}">
                <a16:creationId xmlns:a16="http://schemas.microsoft.com/office/drawing/2014/main" id="{6F48FDE4-922E-7A1F-AE39-79794849B1E4}"/>
              </a:ext>
            </a:extLst>
          </p:cNvPr>
          <p:cNvSpPr>
            <a:spLocks noGrp="1"/>
          </p:cNvSpPr>
          <p:nvPr>
            <p:ph type="ftr" sz="quarter" idx="3"/>
          </p:nvPr>
        </p:nvSpPr>
        <p:spPr/>
        <p:txBody>
          <a:bodyPr/>
          <a:lstStyle/>
          <a:p>
            <a:r>
              <a:rPr lang="en-GB"/>
              <a:t>MENTORING IN CONFIDENCE</a:t>
            </a:r>
          </a:p>
        </p:txBody>
      </p:sp>
      <p:sp>
        <p:nvSpPr>
          <p:cNvPr id="6" name="Title 5">
            <a:extLst>
              <a:ext uri="{FF2B5EF4-FFF2-40B4-BE49-F238E27FC236}">
                <a16:creationId xmlns:a16="http://schemas.microsoft.com/office/drawing/2014/main" id="{6AAB9FAA-B22E-6C5C-0645-FAF6C228D014}"/>
              </a:ext>
            </a:extLst>
          </p:cNvPr>
          <p:cNvSpPr>
            <a:spLocks noGrp="1"/>
          </p:cNvSpPr>
          <p:nvPr>
            <p:ph type="title"/>
          </p:nvPr>
        </p:nvSpPr>
        <p:spPr/>
        <p:txBody>
          <a:bodyPr/>
          <a:lstStyle/>
          <a:p>
            <a:r>
              <a:rPr lang="en-GB" dirty="0" err="1"/>
              <a:t>Aplicatie</a:t>
            </a:r>
            <a:r>
              <a:rPr lang="en-GB" dirty="0"/>
              <a:t> </a:t>
            </a:r>
            <a:r>
              <a:rPr lang="en-GB" dirty="0" err="1"/>
              <a:t>orare</a:t>
            </a:r>
            <a:endParaRPr lang="en-GB" dirty="0"/>
          </a:p>
        </p:txBody>
      </p:sp>
    </p:spTree>
    <p:extLst>
      <p:ext uri="{BB962C8B-B14F-4D97-AF65-F5344CB8AC3E}">
        <p14:creationId xmlns:p14="http://schemas.microsoft.com/office/powerpoint/2010/main" val="3615169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502ADD3-2FE3-0839-9D37-C313DF66E938}"/>
              </a:ext>
            </a:extLst>
          </p:cNvPr>
          <p:cNvSpPr>
            <a:spLocks noGrp="1"/>
          </p:cNvSpPr>
          <p:nvPr>
            <p:ph type="title"/>
          </p:nvPr>
        </p:nvSpPr>
        <p:spPr>
          <a:xfrm>
            <a:off x="1684257" y="552571"/>
            <a:ext cx="8823487" cy="610441"/>
          </a:xfrm>
        </p:spPr>
        <p:txBody>
          <a:bodyPr/>
          <a:lstStyle/>
          <a:p>
            <a:r>
              <a:rPr lang="en-GB" dirty="0"/>
              <a:t>POKER PLANNING </a:t>
            </a:r>
            <a:r>
              <a:rPr lang="en-GB" dirty="0" err="1"/>
              <a:t>Interfata</a:t>
            </a:r>
            <a:r>
              <a:rPr lang="en-GB" dirty="0"/>
              <a:t> </a:t>
            </a:r>
            <a:r>
              <a:rPr lang="en-GB"/>
              <a:t>vizuala</a:t>
            </a:r>
            <a:endParaRPr lang="en-GB" dirty="0"/>
          </a:p>
        </p:txBody>
      </p:sp>
      <p:sp>
        <p:nvSpPr>
          <p:cNvPr id="10" name="Slide Number Placeholder 9">
            <a:extLst>
              <a:ext uri="{FF2B5EF4-FFF2-40B4-BE49-F238E27FC236}">
                <a16:creationId xmlns:a16="http://schemas.microsoft.com/office/drawing/2014/main" id="{53F4D5A0-674B-E1C4-AC0A-CCF70BB70875}"/>
              </a:ext>
            </a:extLst>
          </p:cNvPr>
          <p:cNvSpPr>
            <a:spLocks noGrp="1"/>
          </p:cNvSpPr>
          <p:nvPr>
            <p:ph type="sldNum" sz="quarter" idx="4"/>
          </p:nvPr>
        </p:nvSpPr>
        <p:spPr/>
        <p:txBody>
          <a:bodyPr/>
          <a:lstStyle/>
          <a:p>
            <a:pPr algn="r"/>
            <a:fld id="{23AA811B-2EBD-4900-905E-5BE206449611}" type="slidenum">
              <a:rPr lang="en-GB" smtClean="0"/>
              <a:pPr algn="r"/>
              <a:t>18</a:t>
            </a:fld>
            <a:endParaRPr lang="en-GB"/>
          </a:p>
        </p:txBody>
      </p:sp>
      <p:sp>
        <p:nvSpPr>
          <p:cNvPr id="11" name="Footer Placeholder 10">
            <a:extLst>
              <a:ext uri="{FF2B5EF4-FFF2-40B4-BE49-F238E27FC236}">
                <a16:creationId xmlns:a16="http://schemas.microsoft.com/office/drawing/2014/main" id="{9F47376F-7B70-A69A-DA36-7C0A73031F14}"/>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1026" name="Picture 2" descr="Fibonacci Sequence Formula Spiral Properties – NBKomputer">
            <a:extLst>
              <a:ext uri="{FF2B5EF4-FFF2-40B4-BE49-F238E27FC236}">
                <a16:creationId xmlns:a16="http://schemas.microsoft.com/office/drawing/2014/main" id="{03243EB5-7097-0F40-2B30-897A44706CA0}"/>
              </a:ext>
            </a:extLst>
          </p:cNvPr>
          <p:cNvPicPr>
            <a:picLocks noGrp="1" noChangeAspect="1" noChangeArrowheads="1"/>
          </p:cNvPicPr>
          <p:nvPr>
            <p:ph sz="quarter" idx="23"/>
          </p:nvPr>
        </p:nvPicPr>
        <p:blipFill>
          <a:blip r:embed="rId3" cstate="screen">
            <a:extLst>
              <a:ext uri="{28A0092B-C50C-407E-A947-70E740481C1C}">
                <a14:useLocalDpi xmlns:a14="http://schemas.microsoft.com/office/drawing/2010/main" val="0"/>
              </a:ext>
            </a:extLst>
          </a:blip>
          <a:srcRect/>
          <a:stretch>
            <a:fillRect/>
          </a:stretch>
        </p:blipFill>
        <p:spPr bwMode="auto">
          <a:xfrm>
            <a:off x="2980690" y="1543886"/>
            <a:ext cx="5885566" cy="4546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3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359A-EAF9-A284-03EA-13E82ECA5BC2}"/>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6C7E7C29-9B4C-432C-D9C1-C8158E931529}"/>
              </a:ext>
            </a:extLst>
          </p:cNvPr>
          <p:cNvSpPr>
            <a:spLocks noGrp="1"/>
          </p:cNvSpPr>
          <p:nvPr>
            <p:ph type="title"/>
          </p:nvPr>
        </p:nvSpPr>
        <p:spPr>
          <a:xfrm>
            <a:off x="1684257" y="552571"/>
            <a:ext cx="8823487" cy="610441"/>
          </a:xfrm>
        </p:spPr>
        <p:txBody>
          <a:bodyPr/>
          <a:lstStyle/>
          <a:p>
            <a:r>
              <a:rPr lang="en-GB"/>
              <a:t>POKER PLANNING SESSION 2</a:t>
            </a:r>
          </a:p>
        </p:txBody>
      </p:sp>
      <p:sp>
        <p:nvSpPr>
          <p:cNvPr id="10" name="Slide Number Placeholder 9">
            <a:extLst>
              <a:ext uri="{FF2B5EF4-FFF2-40B4-BE49-F238E27FC236}">
                <a16:creationId xmlns:a16="http://schemas.microsoft.com/office/drawing/2014/main" id="{E72F4005-A9AB-490A-2620-F30FEAE5C674}"/>
              </a:ext>
            </a:extLst>
          </p:cNvPr>
          <p:cNvSpPr>
            <a:spLocks noGrp="1"/>
          </p:cNvSpPr>
          <p:nvPr>
            <p:ph type="sldNum" sz="quarter" idx="4"/>
          </p:nvPr>
        </p:nvSpPr>
        <p:spPr/>
        <p:txBody>
          <a:bodyPr/>
          <a:lstStyle/>
          <a:p>
            <a:pPr algn="r"/>
            <a:fld id="{23AA811B-2EBD-4900-905E-5BE206449611}" type="slidenum">
              <a:rPr lang="en-GB" smtClean="0"/>
              <a:pPr algn="r"/>
              <a:t>19</a:t>
            </a:fld>
            <a:endParaRPr lang="en-GB"/>
          </a:p>
        </p:txBody>
      </p:sp>
      <p:sp>
        <p:nvSpPr>
          <p:cNvPr id="11" name="Footer Placeholder 10">
            <a:extLst>
              <a:ext uri="{FF2B5EF4-FFF2-40B4-BE49-F238E27FC236}">
                <a16:creationId xmlns:a16="http://schemas.microsoft.com/office/drawing/2014/main" id="{1F0C7553-0160-1960-13EE-6E1A9B6C74C9}"/>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1026" name="Picture 2" descr="Fibonacci Sequence Formula Spiral Properties – NBKomputer">
            <a:extLst>
              <a:ext uri="{FF2B5EF4-FFF2-40B4-BE49-F238E27FC236}">
                <a16:creationId xmlns:a16="http://schemas.microsoft.com/office/drawing/2014/main" id="{EF09101D-19AE-9300-7441-E586864E1A75}"/>
              </a:ext>
            </a:extLst>
          </p:cNvPr>
          <p:cNvPicPr>
            <a:picLocks noGrp="1" noChangeAspect="1" noChangeArrowheads="1"/>
          </p:cNvPicPr>
          <p:nvPr>
            <p:ph sz="quarter" idx="23"/>
          </p:nvPr>
        </p:nvPicPr>
        <p:blipFill>
          <a:blip r:embed="rId3" cstate="screen">
            <a:extLst>
              <a:ext uri="{28A0092B-C50C-407E-A947-70E740481C1C}">
                <a14:useLocalDpi xmlns:a14="http://schemas.microsoft.com/office/drawing/2010/main" val="0"/>
              </a:ext>
            </a:extLst>
          </a:blip>
          <a:srcRect/>
          <a:stretch>
            <a:fillRect/>
          </a:stretch>
        </p:blipFill>
        <p:spPr bwMode="auto">
          <a:xfrm>
            <a:off x="2980690" y="1543886"/>
            <a:ext cx="5885566" cy="4546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01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nline Media 11" title="Never stop developing - Systematic">
            <a:hlinkClick r:id="" action="ppaction://media"/>
            <a:extLst>
              <a:ext uri="{FF2B5EF4-FFF2-40B4-BE49-F238E27FC236}">
                <a16:creationId xmlns:a16="http://schemas.microsoft.com/office/drawing/2014/main" id="{7E651246-AF4B-6424-546B-3547FCA743FE}"/>
              </a:ext>
            </a:extLst>
          </p:cNvPr>
          <p:cNvPicPr>
            <a:picLocks noGrp="1" noRot="1" noChangeAspect="1"/>
          </p:cNvPicPr>
          <p:nvPr>
            <p:ph type="pic" sz="quarter" idx="26"/>
            <a:videoFile r:link="rId1"/>
          </p:nvPr>
        </p:nvPicPr>
        <p:blipFill>
          <a:blip r:embed="rId3"/>
          <a:srcRect b="443"/>
          <a:stretch/>
        </p:blipFill>
        <p:spPr>
          <a:xfrm>
            <a:off x="20" y="10"/>
            <a:ext cx="12191980" cy="6857990"/>
          </a:xfrm>
          <a:prstGeom prst="rect">
            <a:avLst/>
          </a:prstGeom>
          <a:noFill/>
        </p:spPr>
      </p:pic>
      <p:sp>
        <p:nvSpPr>
          <p:cNvPr id="5" name="Footer Placeholder 4">
            <a:extLst>
              <a:ext uri="{FF2B5EF4-FFF2-40B4-BE49-F238E27FC236}">
                <a16:creationId xmlns:a16="http://schemas.microsoft.com/office/drawing/2014/main" id="{918FD1D5-6EDE-C8CF-1E02-16FB3A50B019}"/>
              </a:ext>
            </a:extLst>
          </p:cNvPr>
          <p:cNvSpPr>
            <a:spLocks noGrp="1"/>
          </p:cNvSpPr>
          <p:nvPr>
            <p:ph type="ftr" sz="quarter" idx="4294967295"/>
          </p:nvPr>
        </p:nvSpPr>
        <p:spPr>
          <a:xfrm>
            <a:off x="5518325" y="6314400"/>
            <a:ext cx="5554800" cy="144000"/>
          </a:xfrm>
        </p:spPr>
        <p:txBody>
          <a:bodyPr/>
          <a:lstStyle/>
          <a:p>
            <a:pPr>
              <a:spcAft>
                <a:spcPts val="600"/>
              </a:spcAft>
            </a:pPr>
            <a:r>
              <a:rPr lang="da-DK"/>
              <a:t>Commercial in confidence | SSE/XXXXX/YYY/ZZZZ  $Revision:xx.xx $</a:t>
            </a:r>
          </a:p>
        </p:txBody>
      </p:sp>
    </p:spTree>
    <p:extLst>
      <p:ext uri="{BB962C8B-B14F-4D97-AF65-F5344CB8AC3E}">
        <p14:creationId xmlns:p14="http://schemas.microsoft.com/office/powerpoint/2010/main" val="411412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038F75-6F63-A6B9-E86B-47C5CDFEFF82}"/>
              </a:ext>
            </a:extLst>
          </p:cNvPr>
          <p:cNvSpPr>
            <a:spLocks noGrp="1"/>
          </p:cNvSpPr>
          <p:nvPr>
            <p:ph type="ftr" sz="quarter" idx="10"/>
          </p:nvPr>
        </p:nvSpPr>
        <p:spPr/>
        <p:txBody>
          <a:bodyPr/>
          <a:lstStyle/>
          <a:p>
            <a:r>
              <a:rPr lang="en-GB"/>
              <a:t>MENTORING IN CONFIDENCE</a:t>
            </a:r>
          </a:p>
        </p:txBody>
      </p:sp>
      <p:sp>
        <p:nvSpPr>
          <p:cNvPr id="4" name="Slide Number Placeholder 3">
            <a:extLst>
              <a:ext uri="{FF2B5EF4-FFF2-40B4-BE49-F238E27FC236}">
                <a16:creationId xmlns:a16="http://schemas.microsoft.com/office/drawing/2014/main" id="{EAF11F92-A5EF-E8D3-2B5B-B4B20AA8A0F5}"/>
              </a:ext>
            </a:extLst>
          </p:cNvPr>
          <p:cNvSpPr>
            <a:spLocks noGrp="1"/>
          </p:cNvSpPr>
          <p:nvPr>
            <p:ph type="sldNum" sz="quarter" idx="11"/>
          </p:nvPr>
        </p:nvSpPr>
        <p:spPr/>
        <p:txBody>
          <a:bodyPr/>
          <a:lstStyle/>
          <a:p>
            <a:fld id="{23AA811B-2EBD-4900-905E-5BE206449611}" type="slidenum">
              <a:rPr lang="en-GB" smtClean="0"/>
              <a:pPr/>
              <a:t>20</a:t>
            </a:fld>
            <a:endParaRPr lang="en-GB"/>
          </a:p>
        </p:txBody>
      </p:sp>
      <p:graphicFrame>
        <p:nvGraphicFramePr>
          <p:cNvPr id="2" name="Content Placeholder 6">
            <a:extLst>
              <a:ext uri="{FF2B5EF4-FFF2-40B4-BE49-F238E27FC236}">
                <a16:creationId xmlns:a16="http://schemas.microsoft.com/office/drawing/2014/main" id="{3599AEA6-81D4-4C98-79E2-255FF28DF5EB}"/>
              </a:ext>
            </a:extLst>
          </p:cNvPr>
          <p:cNvGraphicFramePr>
            <a:graphicFrameLocks/>
          </p:cNvGraphicFramePr>
          <p:nvPr>
            <p:extLst>
              <p:ext uri="{D42A27DB-BD31-4B8C-83A1-F6EECF244321}">
                <p14:modId xmlns:p14="http://schemas.microsoft.com/office/powerpoint/2010/main" val="116175230"/>
              </p:ext>
            </p:extLst>
          </p:nvPr>
        </p:nvGraphicFramePr>
        <p:xfrm>
          <a:off x="5662583" y="1063420"/>
          <a:ext cx="5266284" cy="4909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07BA139-52B6-F49C-E243-2247B0510FEF}"/>
              </a:ext>
            </a:extLst>
          </p:cNvPr>
          <p:cNvPicPr>
            <a:picLocks noChangeAspect="1"/>
          </p:cNvPicPr>
          <p:nvPr/>
        </p:nvPicPr>
        <p:blipFill>
          <a:blip r:embed="rId7"/>
          <a:stretch>
            <a:fillRect/>
          </a:stretch>
        </p:blipFill>
        <p:spPr>
          <a:xfrm>
            <a:off x="840509" y="1305170"/>
            <a:ext cx="4378036" cy="4426041"/>
          </a:xfrm>
          <a:prstGeom prst="rect">
            <a:avLst/>
          </a:prstGeom>
        </p:spPr>
      </p:pic>
    </p:spTree>
    <p:extLst>
      <p:ext uri="{BB962C8B-B14F-4D97-AF65-F5344CB8AC3E}">
        <p14:creationId xmlns:p14="http://schemas.microsoft.com/office/powerpoint/2010/main" val="25079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6F70D5F-2838-4A2E-6F90-FE518797016D}"/>
              </a:ext>
            </a:extLst>
          </p:cNvPr>
          <p:cNvSpPr>
            <a:spLocks noGrp="1"/>
          </p:cNvSpPr>
          <p:nvPr>
            <p:ph type="title"/>
          </p:nvPr>
        </p:nvSpPr>
        <p:spPr/>
        <p:txBody>
          <a:bodyPr/>
          <a:lstStyle/>
          <a:p>
            <a:r>
              <a:rPr lang="en-GB"/>
              <a:t>Database diagram</a:t>
            </a:r>
          </a:p>
        </p:txBody>
      </p:sp>
      <p:sp>
        <p:nvSpPr>
          <p:cNvPr id="3" name="Slide Number Placeholder 2">
            <a:extLst>
              <a:ext uri="{FF2B5EF4-FFF2-40B4-BE49-F238E27FC236}">
                <a16:creationId xmlns:a16="http://schemas.microsoft.com/office/drawing/2014/main" id="{5F89CCEE-5CC9-C27B-E3F8-22ABED0BA634}"/>
              </a:ext>
            </a:extLst>
          </p:cNvPr>
          <p:cNvSpPr>
            <a:spLocks noGrp="1"/>
          </p:cNvSpPr>
          <p:nvPr>
            <p:ph type="sldNum" sz="quarter" idx="4"/>
          </p:nvPr>
        </p:nvSpPr>
        <p:spPr/>
        <p:txBody>
          <a:bodyPr/>
          <a:lstStyle/>
          <a:p>
            <a:fld id="{23AA811B-2EBD-4900-905E-5BE206449611}" type="slidenum">
              <a:rPr lang="en-GB" smtClean="0"/>
              <a:pPr/>
              <a:t>21</a:t>
            </a:fld>
            <a:endParaRPr lang="en-GB"/>
          </a:p>
        </p:txBody>
      </p:sp>
      <p:sp>
        <p:nvSpPr>
          <p:cNvPr id="2" name="Footer Placeholder 1">
            <a:extLst>
              <a:ext uri="{FF2B5EF4-FFF2-40B4-BE49-F238E27FC236}">
                <a16:creationId xmlns:a16="http://schemas.microsoft.com/office/drawing/2014/main" id="{3E758678-BA1E-C230-4670-5D364BC6802A}"/>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25" name="Content Placeholder 24">
            <a:extLst>
              <a:ext uri="{FF2B5EF4-FFF2-40B4-BE49-F238E27FC236}">
                <a16:creationId xmlns:a16="http://schemas.microsoft.com/office/drawing/2014/main" id="{4B6F6B5A-75AB-1233-E281-E9C806A095EC}"/>
              </a:ext>
            </a:extLst>
          </p:cNvPr>
          <p:cNvPicPr>
            <a:picLocks noGrp="1" noChangeAspect="1"/>
          </p:cNvPicPr>
          <p:nvPr>
            <p:ph sz="quarter" idx="23"/>
          </p:nvPr>
        </p:nvPicPr>
        <p:blipFill>
          <a:blip r:embed="rId2"/>
          <a:stretch>
            <a:fillRect/>
          </a:stretch>
        </p:blipFill>
        <p:spPr>
          <a:xfrm>
            <a:off x="1838575" y="1305499"/>
            <a:ext cx="8514850" cy="4866413"/>
          </a:xfrm>
        </p:spPr>
      </p:pic>
    </p:spTree>
    <p:extLst>
      <p:ext uri="{BB962C8B-B14F-4D97-AF65-F5344CB8AC3E}">
        <p14:creationId xmlns:p14="http://schemas.microsoft.com/office/powerpoint/2010/main" val="34150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D687F-45F8-A861-4844-2E4C55BF0DEF}"/>
            </a:ext>
          </a:extLst>
        </p:cNvPr>
        <p:cNvGrpSpPr/>
        <p:nvPr/>
      </p:nvGrpSpPr>
      <p:grpSpPr>
        <a:xfrm>
          <a:off x="0" y="0"/>
          <a:ext cx="0" cy="0"/>
          <a:chOff x="0" y="0"/>
          <a:chExt cx="0" cy="0"/>
        </a:xfrm>
      </p:grpSpPr>
      <p:pic>
        <p:nvPicPr>
          <p:cNvPr id="12" name="Picture 11" descr="A bench in front of a blue screen&#10;&#10;AI-generated content may be incorrect.">
            <a:extLst>
              <a:ext uri="{FF2B5EF4-FFF2-40B4-BE49-F238E27FC236}">
                <a16:creationId xmlns:a16="http://schemas.microsoft.com/office/drawing/2014/main" id="{B153AA75-7BF1-4678-2BB4-51BCBE16B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bench in front of a blue screen&#10;&#10;AI-generated content may be incorrect.">
            <a:extLst>
              <a:ext uri="{FF2B5EF4-FFF2-40B4-BE49-F238E27FC236}">
                <a16:creationId xmlns:a16="http://schemas.microsoft.com/office/drawing/2014/main" id="{F2808FB3-6030-0D6E-708F-3847B6A25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bench in front of a blue background&#10;&#10;AI-generated content may be incorrect.">
            <a:extLst>
              <a:ext uri="{FF2B5EF4-FFF2-40B4-BE49-F238E27FC236}">
                <a16:creationId xmlns:a16="http://schemas.microsoft.com/office/drawing/2014/main" id="{1AD66687-0EB4-651D-0935-043636907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776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27E4242-5277-0A0C-1DD2-A070F89A8C52}"/>
              </a:ext>
            </a:extLst>
          </p:cNvPr>
          <p:cNvSpPr>
            <a:spLocks noGrp="1"/>
          </p:cNvSpPr>
          <p:nvPr>
            <p:ph type="title"/>
          </p:nvPr>
        </p:nvSpPr>
        <p:spPr/>
        <p:txBody>
          <a:bodyPr/>
          <a:lstStyle/>
          <a:p>
            <a:pPr algn="ctr"/>
            <a:r>
              <a:rPr lang="en-US" sz="4400">
                <a:solidFill>
                  <a:schemeClr val="bg1"/>
                </a:solidFill>
              </a:rPr>
              <a:t>WHAT IS</a:t>
            </a:r>
            <a:r>
              <a:rPr lang="en-US" sz="4400">
                <a:solidFill>
                  <a:srgbClr val="FFA400"/>
                </a:solidFill>
              </a:rPr>
              <a:t> </a:t>
            </a:r>
            <a:r>
              <a:rPr lang="en-US" b="1">
                <a:solidFill>
                  <a:srgbClr val="FFA400"/>
                </a:solidFill>
                <a:cs typeface="+mn-cs"/>
              </a:rPr>
              <a:t>SPRING BOOT?</a:t>
            </a:r>
          </a:p>
        </p:txBody>
      </p:sp>
      <p:sp>
        <p:nvSpPr>
          <p:cNvPr id="15" name="Slide Number Placeholder 14">
            <a:extLst>
              <a:ext uri="{FF2B5EF4-FFF2-40B4-BE49-F238E27FC236}">
                <a16:creationId xmlns:a16="http://schemas.microsoft.com/office/drawing/2014/main" id="{EFE2B82B-F111-4966-0221-14D4DE3185C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A811B-2EBD-4900-905E-5BE206449611}" type="slidenum">
              <a:rPr kumimoji="0" lang="en-GB" sz="1000" b="0" i="0" u="none" strike="noStrike" kern="1200" cap="none" spc="0" normalizeH="0" baseline="0" noProof="0" smtClean="0">
                <a:ln>
                  <a:noFill/>
                </a:ln>
                <a:solidFill>
                  <a:srgbClr val="44546A"/>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 name="Footer Placeholder 15">
            <a:extLst>
              <a:ext uri="{FF2B5EF4-FFF2-40B4-BE49-F238E27FC236}">
                <a16:creationId xmlns:a16="http://schemas.microsoft.com/office/drawing/2014/main" id="{505F4E2C-3942-880A-64BA-42D528DEFF0F}"/>
              </a:ext>
            </a:extLst>
          </p:cNvPr>
          <p:cNvSpPr>
            <a:spLocks noGrp="1"/>
          </p:cNvSpPr>
          <p:nvPr>
            <p:ph type="ftr" sz="quarter" idx="3"/>
          </p:nvPr>
        </p:nvSpPr>
        <p:spPr>
          <a:xfrm>
            <a:off x="5518325" y="6314400"/>
            <a:ext cx="5554800" cy="144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4546A"/>
                </a:solidFill>
                <a:effectLst/>
                <a:uLnTx/>
                <a:uFillTx/>
                <a:latin typeface="Calibri" panose="020F0502020204030204"/>
                <a:ea typeface="+mn-ea"/>
                <a:cs typeface="+mn-cs"/>
              </a:rPr>
              <a:t>MENTORING IN CONFIDENCE</a:t>
            </a:r>
          </a:p>
        </p:txBody>
      </p:sp>
      <p:grpSp>
        <p:nvGrpSpPr>
          <p:cNvPr id="2" name="Group 1">
            <a:extLst>
              <a:ext uri="{FF2B5EF4-FFF2-40B4-BE49-F238E27FC236}">
                <a16:creationId xmlns:a16="http://schemas.microsoft.com/office/drawing/2014/main" id="{0C1A1B35-51E9-06CC-54AE-6A45CC447B5A}"/>
              </a:ext>
            </a:extLst>
          </p:cNvPr>
          <p:cNvGrpSpPr/>
          <p:nvPr/>
        </p:nvGrpSpPr>
        <p:grpSpPr>
          <a:xfrm>
            <a:off x="1017448" y="2059378"/>
            <a:ext cx="2743200" cy="3613211"/>
            <a:chOff x="1744987" y="2059381"/>
            <a:chExt cx="2743200" cy="3613211"/>
          </a:xfrm>
        </p:grpSpPr>
        <p:sp>
          <p:nvSpPr>
            <p:cNvPr id="19" name="Rectangle: Rounded Corners 18">
              <a:extLst>
                <a:ext uri="{FF2B5EF4-FFF2-40B4-BE49-F238E27FC236}">
                  <a16:creationId xmlns:a16="http://schemas.microsoft.com/office/drawing/2014/main" id="{76F0495A-318D-4F86-0BA9-7EAC10599F0A}"/>
                </a:ext>
              </a:extLst>
            </p:cNvPr>
            <p:cNvSpPr/>
            <p:nvPr/>
          </p:nvSpPr>
          <p:spPr>
            <a:xfrm>
              <a:off x="1744987"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Rockwell" panose="02060603020205020403" pitchFamily="18" charset="0"/>
                  <a:ea typeface="+mn-ea"/>
                  <a:cs typeface="+mn-cs"/>
                </a:rPr>
                <a:t>SPRING BOOT</a:t>
              </a:r>
            </a:p>
            <a:p>
              <a:pPr marL="0" marR="0" lvl="0" indent="0" algn="ctr" defTabSz="914400" rtl="0" eaLnBrk="1" fontAlgn="auto" latinLnBrk="0" hangingPunct="1">
                <a:lnSpc>
                  <a:spcPct val="100000"/>
                </a:lnSpc>
                <a:spcBef>
                  <a:spcPts val="0"/>
                </a:spcBef>
                <a:spcAft>
                  <a:spcPts val="0"/>
                </a:spcAft>
                <a:buClrTx/>
                <a:buSzPts val="1600"/>
                <a:buFontTx/>
                <a:buNone/>
                <a:tabLst/>
                <a:defRPr/>
              </a:pPr>
              <a:r>
                <a:rPr kumimoji="0" lang="en-US" sz="16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rPr>
                <a:t>Is a framework that makes it easy to create stand-alone, production-grade </a:t>
              </a:r>
              <a:r>
                <a:rPr kumimoji="0" lang="en-US" sz="1600" b="0" i="0" u="none" strike="noStrike" kern="1200" cap="none" spc="0" normalizeH="0" baseline="0" noProof="0">
                  <a:ln>
                    <a:noFill/>
                  </a:ln>
                  <a:solidFill>
                    <a:prstClr val="black"/>
                  </a:solidFill>
                  <a:effectLst/>
                  <a:uLnTx/>
                  <a:uFillTx/>
                  <a:latin typeface="Rockwell" panose="02060603020205020403" pitchFamily="18" charset="0"/>
                  <a:ea typeface="Roboto Light" panose="02000000000000000000" pitchFamily="2" charset="0"/>
                  <a:cs typeface="+mn-cs"/>
                </a:rPr>
                <a:t>Spring</a:t>
              </a:r>
              <a:r>
                <a:rPr kumimoji="0" lang="en-US" sz="16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rPr>
                <a:t> based Applications that you can "just run".</a:t>
              </a:r>
            </a:p>
          </p:txBody>
        </p:sp>
        <p:pic>
          <p:nvPicPr>
            <p:cNvPr id="4" name="Graphic 3" descr="Hammer with solid fill">
              <a:extLst>
                <a:ext uri="{FF2B5EF4-FFF2-40B4-BE49-F238E27FC236}">
                  <a16:creationId xmlns:a16="http://schemas.microsoft.com/office/drawing/2014/main" id="{A8D4DDDA-B5F9-BA5D-56C3-700D67541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52625" y="4758192"/>
              <a:ext cx="914400" cy="914400"/>
            </a:xfrm>
            <a:prstGeom prst="rect">
              <a:avLst/>
            </a:prstGeom>
          </p:spPr>
        </p:pic>
        <p:pic>
          <p:nvPicPr>
            <p:cNvPr id="6" name="Graphic 5" descr="Badge 1 with solid fill">
              <a:extLst>
                <a:ext uri="{FF2B5EF4-FFF2-40B4-BE49-F238E27FC236}">
                  <a16:creationId xmlns:a16="http://schemas.microsoft.com/office/drawing/2014/main" id="{A3630C90-6542-7973-A09A-9AC408F12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625" y="2181225"/>
              <a:ext cx="914400" cy="914400"/>
            </a:xfrm>
            <a:prstGeom prst="rect">
              <a:avLst/>
            </a:prstGeom>
          </p:spPr>
        </p:pic>
      </p:grpSp>
      <p:grpSp>
        <p:nvGrpSpPr>
          <p:cNvPr id="3" name="Group 2">
            <a:extLst>
              <a:ext uri="{FF2B5EF4-FFF2-40B4-BE49-F238E27FC236}">
                <a16:creationId xmlns:a16="http://schemas.microsoft.com/office/drawing/2014/main" id="{0AB8182C-B5FD-D1D4-B740-BE79891F0877}"/>
              </a:ext>
            </a:extLst>
          </p:cNvPr>
          <p:cNvGrpSpPr/>
          <p:nvPr/>
        </p:nvGrpSpPr>
        <p:grpSpPr>
          <a:xfrm>
            <a:off x="4724400" y="2059377"/>
            <a:ext cx="2743200" cy="3613211"/>
            <a:chOff x="4888422" y="2059381"/>
            <a:chExt cx="2743200" cy="3613211"/>
          </a:xfrm>
        </p:grpSpPr>
        <p:sp>
          <p:nvSpPr>
            <p:cNvPr id="28" name="Rectangle: Rounded Corners 27">
              <a:extLst>
                <a:ext uri="{FF2B5EF4-FFF2-40B4-BE49-F238E27FC236}">
                  <a16:creationId xmlns:a16="http://schemas.microsoft.com/office/drawing/2014/main" id="{68278BFC-DCF8-1927-1BA7-0D8002A41044}"/>
                </a:ext>
              </a:extLst>
            </p:cNvPr>
            <p:cNvSpPr/>
            <p:nvPr/>
          </p:nvSpPr>
          <p:spPr>
            <a:xfrm>
              <a:off x="4888422"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Rockwell" panose="02060603020205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Rockwell" panose="02060603020205020403" pitchFamily="18" charset="0"/>
                  <a:ea typeface="+mn-ea"/>
                  <a:cs typeface="+mn-cs"/>
                </a:rPr>
                <a:t>PLATFORM</a:t>
              </a:r>
            </a:p>
            <a:p>
              <a:pPr marL="0" marR="0" lvl="0" indent="0" algn="ctr" defTabSz="914400" rtl="0" eaLnBrk="1" fontAlgn="auto" latinLnBrk="0" hangingPunct="1">
                <a:lnSpc>
                  <a:spcPct val="100000"/>
                </a:lnSpc>
                <a:spcBef>
                  <a:spcPts val="0"/>
                </a:spcBef>
                <a:spcAft>
                  <a:spcPts val="0"/>
                </a:spcAft>
                <a:buClrTx/>
                <a:buSzPts val="1600"/>
                <a:buFontTx/>
                <a:buNone/>
                <a:tabLst/>
                <a:defRPr/>
              </a:pPr>
              <a:r>
                <a:rPr kumimoji="0" lang="en-US" sz="1400" b="0" i="0" u="none" strike="noStrike" kern="1200" cap="none" spc="0" normalizeH="0" baseline="0" noProof="0">
                  <a:ln>
                    <a:noFill/>
                  </a:ln>
                  <a:solidFill>
                    <a:prstClr val="white"/>
                  </a:solidFill>
                  <a:effectLst/>
                  <a:uLnTx/>
                  <a:uFillTx/>
                  <a:latin typeface="Rockwell" panose="02060603020205020403" pitchFamily="18" charset="0"/>
                  <a:ea typeface="+mn-ea"/>
                  <a:cs typeface="+mn-cs"/>
                </a:rPr>
                <a:t>With the Spring platform and third-party </a:t>
              </a:r>
              <a:r>
                <a:rPr kumimoji="0" lang="en-US" sz="1400" b="0" i="0" u="none" strike="noStrike" kern="1200" cap="none" spc="0" normalizeH="0" baseline="0" noProof="0">
                  <a:ln>
                    <a:noFill/>
                  </a:ln>
                  <a:solidFill>
                    <a:prstClr val="black"/>
                  </a:solidFill>
                  <a:effectLst/>
                  <a:uLnTx/>
                  <a:uFillTx/>
                  <a:latin typeface="Rockwell" panose="02060603020205020403" pitchFamily="18" charset="0"/>
                  <a:ea typeface="+mn-ea"/>
                  <a:cs typeface="+mn-cs"/>
                </a:rPr>
                <a:t>libraries,</a:t>
              </a:r>
              <a:r>
                <a:rPr kumimoji="0" lang="en-US" sz="1400" b="0" i="0" u="none" strike="noStrike" kern="1200" cap="none" spc="0" normalizeH="0" baseline="0" noProof="0">
                  <a:ln>
                    <a:noFill/>
                  </a:ln>
                  <a:solidFill>
                    <a:prstClr val="white"/>
                  </a:solidFill>
                  <a:effectLst/>
                  <a:uLnTx/>
                  <a:uFillTx/>
                  <a:latin typeface="Rockwell" panose="02060603020205020403" pitchFamily="18" charset="0"/>
                  <a:ea typeface="+mn-ea"/>
                  <a:cs typeface="+mn-cs"/>
                </a:rPr>
                <a:t> you can get started with minimum fuss. Most Spring Boot applications need minimal configuration.</a:t>
              </a:r>
            </a:p>
            <a:p>
              <a:pPr marL="0" marR="0" lvl="0" indent="0" algn="ctr" defTabSz="914400" rtl="0" eaLnBrk="1" fontAlgn="auto" latinLnBrk="0" hangingPunct="1">
                <a:lnSpc>
                  <a:spcPct val="100000"/>
                </a:lnSpc>
                <a:spcBef>
                  <a:spcPts val="0"/>
                </a:spcBef>
                <a:spcAft>
                  <a:spcPts val="0"/>
                </a:spcAft>
                <a:buClrTx/>
                <a:buSzPts val="1600"/>
                <a:buFontTx/>
                <a:buNone/>
                <a:tabLst/>
                <a:defRPr/>
              </a:pPr>
              <a:endParaRPr kumimoji="0" lang="ro-RO" sz="1800" b="0" i="0" u="none" strike="noStrike" kern="1200" cap="none" spc="0" normalizeH="0" baseline="0" noProof="0">
                <a:ln>
                  <a:noFill/>
                </a:ln>
                <a:solidFill>
                  <a:prstClr val="white"/>
                </a:solidFill>
                <a:effectLst/>
                <a:uLnTx/>
                <a:uFillTx/>
                <a:latin typeface="Rockwell" panose="02060603020205020403" pitchFamily="18" charset="0"/>
                <a:ea typeface="+mn-ea"/>
                <a:cs typeface="+mn-cs"/>
              </a:endParaRPr>
            </a:p>
          </p:txBody>
        </p:sp>
        <p:pic>
          <p:nvPicPr>
            <p:cNvPr id="7" name="Graphic 6" descr="Badge outline">
              <a:extLst>
                <a:ext uri="{FF2B5EF4-FFF2-40B4-BE49-F238E27FC236}">
                  <a16:creationId xmlns:a16="http://schemas.microsoft.com/office/drawing/2014/main" id="{D5F3EBAC-5225-3159-4216-84B1F3994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10350" y="2181225"/>
              <a:ext cx="914400" cy="914400"/>
            </a:xfrm>
            <a:prstGeom prst="rect">
              <a:avLst/>
            </a:prstGeom>
          </p:spPr>
        </p:pic>
        <p:pic>
          <p:nvPicPr>
            <p:cNvPr id="9" name="Graphic 8" descr="Continuous Improvement with solid fill">
              <a:extLst>
                <a:ext uri="{FF2B5EF4-FFF2-40B4-BE49-F238E27FC236}">
                  <a16:creationId xmlns:a16="http://schemas.microsoft.com/office/drawing/2014/main" id="{0106CC50-1064-4F76-F44F-BE2FD177C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24624" y="4758192"/>
              <a:ext cx="914400" cy="914400"/>
            </a:xfrm>
            <a:prstGeom prst="rect">
              <a:avLst/>
            </a:prstGeom>
          </p:spPr>
        </p:pic>
      </p:grpSp>
      <p:grpSp>
        <p:nvGrpSpPr>
          <p:cNvPr id="5" name="Group 4">
            <a:extLst>
              <a:ext uri="{FF2B5EF4-FFF2-40B4-BE49-F238E27FC236}">
                <a16:creationId xmlns:a16="http://schemas.microsoft.com/office/drawing/2014/main" id="{BEFD7958-2EA5-5311-F875-8758A89E480F}"/>
              </a:ext>
            </a:extLst>
          </p:cNvPr>
          <p:cNvGrpSpPr/>
          <p:nvPr/>
        </p:nvGrpSpPr>
        <p:grpSpPr>
          <a:xfrm>
            <a:off x="8431352" y="2059377"/>
            <a:ext cx="2743200" cy="3613211"/>
            <a:chOff x="8031858" y="2059381"/>
            <a:chExt cx="2743200" cy="3613211"/>
          </a:xfrm>
        </p:grpSpPr>
        <p:sp>
          <p:nvSpPr>
            <p:cNvPr id="32" name="Rectangle: Rounded Corners 31">
              <a:extLst>
                <a:ext uri="{FF2B5EF4-FFF2-40B4-BE49-F238E27FC236}">
                  <a16:creationId xmlns:a16="http://schemas.microsoft.com/office/drawing/2014/main" id="{D7826B82-1E6D-2751-5C2B-50A0B4ED2897}"/>
                </a:ext>
              </a:extLst>
            </p:cNvPr>
            <p:cNvSpPr/>
            <p:nvPr/>
          </p:nvSpPr>
          <p:spPr>
            <a:xfrm>
              <a:off x="8031858"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Rockwell" panose="02060603020205020403" pitchFamily="18" charset="0"/>
                  <a:ea typeface="+mn-ea"/>
                  <a:cs typeface="+mn-cs"/>
                </a:rPr>
                <a:t>INITIALIZE</a:t>
              </a:r>
            </a:p>
            <a:p>
              <a:pPr marL="0" marR="0" lvl="0" indent="0" algn="ctr" defTabSz="914400" rtl="0" eaLnBrk="1" fontAlgn="auto" latinLnBrk="0" hangingPunct="1">
                <a:lnSpc>
                  <a:spcPct val="100000"/>
                </a:lnSpc>
                <a:spcBef>
                  <a:spcPts val="0"/>
                </a:spcBef>
                <a:spcAft>
                  <a:spcPts val="0"/>
                </a:spcAft>
                <a:buClrTx/>
                <a:buSzPts val="1600"/>
                <a:buFontTx/>
                <a:buNone/>
                <a:tabLst/>
                <a:defRPr/>
              </a:pPr>
              <a:r>
                <a:rPr kumimoji="0" lang="en-US" sz="16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rPr>
                <a:t>Spring </a:t>
              </a:r>
              <a:r>
                <a:rPr kumimoji="0" lang="en-US" sz="1600" b="0" i="0" u="none" strike="noStrike" kern="1200" cap="none" spc="0" normalizeH="0" baseline="0" noProof="0" err="1">
                  <a:ln>
                    <a:noFill/>
                  </a:ln>
                  <a:solidFill>
                    <a:prstClr val="black"/>
                  </a:solidFill>
                  <a:effectLst/>
                  <a:uLnTx/>
                  <a:uFillTx/>
                  <a:latin typeface="Rockwell" panose="02060603020205020403" pitchFamily="18" charset="0"/>
                  <a:ea typeface="Roboto Light" panose="02000000000000000000" pitchFamily="2" charset="0"/>
                  <a:cs typeface="+mn-cs"/>
                </a:rPr>
                <a:t>initializr</a:t>
              </a:r>
              <a:r>
                <a:rPr kumimoji="0" lang="en-US" sz="16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rPr>
                <a:t> facilitates app development with only a few clicks. Try it out https://start.spring.io/.</a:t>
              </a:r>
            </a:p>
          </p:txBody>
        </p:sp>
        <p:pic>
          <p:nvPicPr>
            <p:cNvPr id="8" name="Graphic 7" descr="Badge 3 with solid fill">
              <a:extLst>
                <a:ext uri="{FF2B5EF4-FFF2-40B4-BE49-F238E27FC236}">
                  <a16:creationId xmlns:a16="http://schemas.microsoft.com/office/drawing/2014/main" id="{A72F7319-DAD0-77B4-8D69-A4C028ABC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782175" y="2181225"/>
              <a:ext cx="914400" cy="914400"/>
            </a:xfrm>
            <a:prstGeom prst="rect">
              <a:avLst/>
            </a:prstGeom>
          </p:spPr>
        </p:pic>
        <p:pic>
          <p:nvPicPr>
            <p:cNvPr id="10" name="Graphic 9" descr="Checkmark with solid fill">
              <a:extLst>
                <a:ext uri="{FF2B5EF4-FFF2-40B4-BE49-F238E27FC236}">
                  <a16:creationId xmlns:a16="http://schemas.microsoft.com/office/drawing/2014/main" id="{E1E291D9-D88F-54A1-C2CC-7798942B38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362400" y="4701042"/>
              <a:ext cx="914400" cy="914400"/>
            </a:xfrm>
            <a:prstGeom prst="rect">
              <a:avLst/>
            </a:prstGeom>
          </p:spPr>
        </p:pic>
      </p:grpSp>
      <p:sp>
        <p:nvSpPr>
          <p:cNvPr id="11" name="Arrow: Notched Right 10">
            <a:extLst>
              <a:ext uri="{FF2B5EF4-FFF2-40B4-BE49-F238E27FC236}">
                <a16:creationId xmlns:a16="http://schemas.microsoft.com/office/drawing/2014/main" id="{9E317BE7-0172-8469-8530-6DD3EFE3F3D0}"/>
              </a:ext>
            </a:extLst>
          </p:cNvPr>
          <p:cNvSpPr/>
          <p:nvPr/>
        </p:nvSpPr>
        <p:spPr>
          <a:xfrm>
            <a:off x="3847467" y="5215388"/>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Rockwell" panose="02060603020205020403" pitchFamily="18" charset="0"/>
              <a:ea typeface="+mn-ea"/>
              <a:cs typeface="+mn-cs"/>
            </a:endParaRPr>
          </a:p>
        </p:txBody>
      </p:sp>
      <p:sp>
        <p:nvSpPr>
          <p:cNvPr id="12" name="Arrow: Notched Right 11">
            <a:extLst>
              <a:ext uri="{FF2B5EF4-FFF2-40B4-BE49-F238E27FC236}">
                <a16:creationId xmlns:a16="http://schemas.microsoft.com/office/drawing/2014/main" id="{E285F5E6-EA01-1854-90D9-6F1AEC961C91}"/>
              </a:ext>
            </a:extLst>
          </p:cNvPr>
          <p:cNvSpPr/>
          <p:nvPr/>
        </p:nvSpPr>
        <p:spPr>
          <a:xfrm>
            <a:off x="7564764" y="2059377"/>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Rockwell" panose="02060603020205020403" pitchFamily="18" charset="0"/>
              <a:ea typeface="+mn-ea"/>
              <a:cs typeface="+mn-cs"/>
            </a:endParaRPr>
          </a:p>
        </p:txBody>
      </p:sp>
    </p:spTree>
    <p:extLst>
      <p:ext uri="{BB962C8B-B14F-4D97-AF65-F5344CB8AC3E}">
        <p14:creationId xmlns:p14="http://schemas.microsoft.com/office/powerpoint/2010/main" val="412683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C261-EB23-A490-899B-E82DC12E3854}"/>
              </a:ext>
            </a:extLst>
          </p:cNvPr>
          <p:cNvSpPr>
            <a:spLocks noGrp="1"/>
          </p:cNvSpPr>
          <p:nvPr>
            <p:ph type="title"/>
          </p:nvPr>
        </p:nvSpPr>
        <p:spPr/>
        <p:txBody>
          <a:bodyPr/>
          <a:lstStyle/>
          <a:p>
            <a:pPr algn="ctr"/>
            <a:r>
              <a:rPr lang="en-GB" sz="4400"/>
              <a:t>Application properties	</a:t>
            </a:r>
          </a:p>
        </p:txBody>
      </p:sp>
      <p:pic>
        <p:nvPicPr>
          <p:cNvPr id="5" name="Content Placeholder 4">
            <a:extLst>
              <a:ext uri="{FF2B5EF4-FFF2-40B4-BE49-F238E27FC236}">
                <a16:creationId xmlns:a16="http://schemas.microsoft.com/office/drawing/2014/main" id="{1E601789-BCB7-617A-2010-D4121CB676E6}"/>
              </a:ext>
            </a:extLst>
          </p:cNvPr>
          <p:cNvPicPr>
            <a:picLocks noGrp="1" noChangeAspect="1"/>
          </p:cNvPicPr>
          <p:nvPr>
            <p:ph sz="quarter" idx="23"/>
          </p:nvPr>
        </p:nvPicPr>
        <p:blipFill>
          <a:blip r:embed="rId2"/>
          <a:stretch/>
        </p:blipFill>
        <p:spPr>
          <a:xfrm>
            <a:off x="2498223" y="2442962"/>
            <a:ext cx="7192379" cy="2876951"/>
          </a:xfrm>
        </p:spPr>
      </p:pic>
    </p:spTree>
    <p:extLst>
      <p:ext uri="{BB962C8B-B14F-4D97-AF65-F5344CB8AC3E}">
        <p14:creationId xmlns:p14="http://schemas.microsoft.com/office/powerpoint/2010/main" val="226850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CDA94-2492-0F1F-BF2E-A47C98F98A60}"/>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1F089532-49E5-B7E6-4626-9E2745099E85}"/>
              </a:ext>
            </a:extLst>
          </p:cNvPr>
          <p:cNvSpPr>
            <a:spLocks noGrp="1"/>
          </p:cNvSpPr>
          <p:nvPr>
            <p:ph type="sldNum" sz="quarter" idx="4"/>
          </p:nvPr>
        </p:nvSpPr>
        <p:spPr>
          <a:xfrm>
            <a:off x="8610600" y="6356350"/>
            <a:ext cx="2743200" cy="365125"/>
          </a:xfrm>
        </p:spPr>
        <p:txBody>
          <a:bodyPr/>
          <a:lstStyle/>
          <a:p>
            <a:fld id="{23AA811B-2EBD-4900-905E-5BE206449611}" type="slidenum">
              <a:rPr lang="en-GB" smtClean="0"/>
              <a:pPr/>
              <a:t>25</a:t>
            </a:fld>
            <a:endParaRPr lang="en-GB"/>
          </a:p>
        </p:txBody>
      </p:sp>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extLst>
              <p:ext uri="{D42A27DB-BD31-4B8C-83A1-F6EECF244321}">
                <p14:modId xmlns:p14="http://schemas.microsoft.com/office/powerpoint/2010/main" val="3878082005"/>
              </p:ext>
            </p:extLst>
          </p:nvPr>
        </p:nvGraphicFramePr>
        <p:xfrm>
          <a:off x="5662583" y="1063420"/>
          <a:ext cx="5266284" cy="4909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2863851"/>
            <a:ext cx="2917337" cy="1768379"/>
          </a:xfrm>
        </p:spPr>
        <p:txBody>
          <a:bodyPr>
            <a:normAutofit fontScale="92500" lnSpcReduction="10000"/>
          </a:bodyPr>
          <a:lstStyle/>
          <a:p>
            <a:r>
              <a:rPr lang="en-US" sz="4100">
                <a:solidFill>
                  <a:schemeClr val="bg1"/>
                </a:solidFill>
              </a:rPr>
              <a:t>For this demo you will find</a:t>
            </a:r>
            <a:endParaRPr lang="en-US" b="1">
              <a:solidFill>
                <a:schemeClr val="bg1"/>
              </a:solidFill>
            </a:endParaRPr>
          </a:p>
        </p:txBody>
      </p:sp>
    </p:spTree>
    <p:extLst>
      <p:ext uri="{BB962C8B-B14F-4D97-AF65-F5344CB8AC3E}">
        <p14:creationId xmlns:p14="http://schemas.microsoft.com/office/powerpoint/2010/main" val="31893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8537881-C80D-8F3F-5A55-6A62AE6B8261}"/>
              </a:ext>
            </a:extLst>
          </p:cNvPr>
          <p:cNvSpPr>
            <a:spLocks noGrp="1"/>
          </p:cNvSpPr>
          <p:nvPr>
            <p:ph type="title"/>
          </p:nvPr>
        </p:nvSpPr>
        <p:spPr/>
        <p:txBody>
          <a:bodyPr/>
          <a:lstStyle/>
          <a:p>
            <a:pPr algn="ctr"/>
            <a:r>
              <a:rPr lang="en-GB" sz="4400"/>
              <a:t>BEAN</a:t>
            </a:r>
          </a:p>
        </p:txBody>
      </p:sp>
      <p:pic>
        <p:nvPicPr>
          <p:cNvPr id="9" name="Content Placeholder 8">
            <a:extLst>
              <a:ext uri="{FF2B5EF4-FFF2-40B4-BE49-F238E27FC236}">
                <a16:creationId xmlns:a16="http://schemas.microsoft.com/office/drawing/2014/main" id="{F637A487-42C4-5C56-E4CE-159F754A9EB4}"/>
              </a:ext>
            </a:extLst>
          </p:cNvPr>
          <p:cNvPicPr>
            <a:picLocks noGrp="1" noChangeAspect="1"/>
          </p:cNvPicPr>
          <p:nvPr>
            <p:ph sz="quarter" idx="23"/>
          </p:nvPr>
        </p:nvPicPr>
        <p:blipFill>
          <a:blip r:embed="rId2"/>
          <a:stretch>
            <a:fillRect/>
          </a:stretch>
        </p:blipFill>
        <p:spPr>
          <a:xfrm>
            <a:off x="2688973" y="1608138"/>
            <a:ext cx="6810879" cy="4546600"/>
          </a:xfrm>
        </p:spPr>
      </p:pic>
    </p:spTree>
    <p:extLst>
      <p:ext uri="{BB962C8B-B14F-4D97-AF65-F5344CB8AC3E}">
        <p14:creationId xmlns:p14="http://schemas.microsoft.com/office/powerpoint/2010/main" val="26698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1F857-82BF-F3CF-BBD4-517182960AFA}"/>
              </a:ext>
            </a:extLst>
          </p:cNvPr>
          <p:cNvSpPr>
            <a:spLocks noGrp="1"/>
          </p:cNvSpPr>
          <p:nvPr>
            <p:ph type="body" sz="quarter" idx="29"/>
          </p:nvPr>
        </p:nvSpPr>
        <p:spPr>
          <a:xfrm>
            <a:off x="787862" y="981291"/>
            <a:ext cx="3200400" cy="457200"/>
          </a:xfrm>
        </p:spPr>
        <p:txBody>
          <a:bodyPr/>
          <a:lstStyle/>
          <a:p>
            <a:r>
              <a:rPr lang="en-US">
                <a:solidFill>
                  <a:srgbClr val="FFA400"/>
                </a:solidFill>
              </a:rPr>
              <a:t>SPRING DATA</a:t>
            </a:r>
            <a:endParaRPr lang="en-US"/>
          </a:p>
        </p:txBody>
      </p:sp>
      <p:sp>
        <p:nvSpPr>
          <p:cNvPr id="7" name="Text Placeholder 6">
            <a:extLst>
              <a:ext uri="{FF2B5EF4-FFF2-40B4-BE49-F238E27FC236}">
                <a16:creationId xmlns:a16="http://schemas.microsoft.com/office/drawing/2014/main" id="{0707CD71-B3B6-67F4-CBF6-FE629EDDDDC4}"/>
              </a:ext>
            </a:extLst>
          </p:cNvPr>
          <p:cNvSpPr>
            <a:spLocks noGrp="1"/>
          </p:cNvSpPr>
          <p:nvPr>
            <p:ph type="body" sz="quarter" idx="31"/>
          </p:nvPr>
        </p:nvSpPr>
        <p:spPr>
          <a:xfrm>
            <a:off x="8425544" y="983356"/>
            <a:ext cx="3096042" cy="457200"/>
          </a:xfrm>
        </p:spPr>
        <p:txBody>
          <a:bodyPr/>
          <a:lstStyle/>
          <a:p>
            <a:r>
              <a:rPr lang="en-US">
                <a:solidFill>
                  <a:srgbClr val="FFA400"/>
                </a:solidFill>
              </a:rPr>
              <a:t>INTERFACING</a:t>
            </a:r>
            <a:endParaRPr lang="en-US" b="1">
              <a:solidFill>
                <a:srgbClr val="FFA400"/>
              </a:solidFill>
            </a:endParaRPr>
          </a:p>
          <a:p>
            <a:endParaRPr lang="en-US"/>
          </a:p>
        </p:txBody>
      </p:sp>
      <p:sp>
        <p:nvSpPr>
          <p:cNvPr id="5" name="Content Placeholder 4">
            <a:extLst>
              <a:ext uri="{FF2B5EF4-FFF2-40B4-BE49-F238E27FC236}">
                <a16:creationId xmlns:a16="http://schemas.microsoft.com/office/drawing/2014/main" id="{019FD4F4-C0AF-7DB3-4545-958DF58A10B0}"/>
              </a:ext>
            </a:extLst>
          </p:cNvPr>
          <p:cNvSpPr>
            <a:spLocks noGrp="1"/>
          </p:cNvSpPr>
          <p:nvPr>
            <p:ph sz="quarter" idx="37"/>
          </p:nvPr>
        </p:nvSpPr>
        <p:spPr>
          <a:xfrm>
            <a:off x="1067863" y="1635656"/>
            <a:ext cx="2703307" cy="1858796"/>
          </a:xfrm>
        </p:spPr>
        <p:txBody>
          <a:bodyPr>
            <a:normAutofit/>
          </a:bodyPr>
          <a:lstStyle/>
          <a:p>
            <a:pPr marL="0" marR="0" lvl="0" indent="0" defTabSz="914400" rtl="0" eaLnBrk="1" fontAlgn="auto" latinLnBrk="0" hangingPunct="1">
              <a:lnSpc>
                <a:spcPct val="90000"/>
              </a:lnSpc>
              <a:spcBef>
                <a:spcPts val="1000"/>
              </a:spcBef>
              <a:spcAft>
                <a:spcPts val="0"/>
              </a:spcAft>
              <a:buClrTx/>
              <a:buSzTx/>
              <a:buNone/>
              <a:tabLst/>
              <a:defRPr/>
            </a:pPr>
            <a:r>
              <a:rPr kumimoji="0" lang="en-GB" sz="1600" b="0" i="0" u="none" strike="noStrike" kern="1200" cap="none" spc="0" normalizeH="0" baseline="0" noProof="0">
                <a:ln>
                  <a:noFill/>
                </a:ln>
                <a:solidFill>
                  <a:schemeClr val="bg1"/>
                </a:solidFill>
                <a:effectLst/>
                <a:uLnTx/>
                <a:uFillTx/>
                <a:latin typeface="Rockwell" panose="02060603020205020403" pitchFamily="18" charset="0"/>
              </a:rPr>
              <a:t>Spring Data simplifies database access in Spring applications, especially those using JPA, by reducing the amount of required code.</a:t>
            </a:r>
            <a:endParaRPr kumimoji="0" lang="en-US" sz="1600" b="0" i="0" u="none" strike="noStrike" kern="1200" cap="none" spc="0" normalizeH="0" baseline="0" noProof="0">
              <a:ln>
                <a:noFill/>
              </a:ln>
              <a:solidFill>
                <a:schemeClr val="bg1"/>
              </a:solidFill>
              <a:effectLst/>
              <a:uLnTx/>
              <a:uFillTx/>
              <a:latin typeface="Rockwell" panose="02060603020205020403" pitchFamily="18" charset="0"/>
            </a:endParaRPr>
          </a:p>
        </p:txBody>
      </p:sp>
      <p:sp>
        <p:nvSpPr>
          <p:cNvPr id="10" name="Content Placeholder 9">
            <a:extLst>
              <a:ext uri="{FF2B5EF4-FFF2-40B4-BE49-F238E27FC236}">
                <a16:creationId xmlns:a16="http://schemas.microsoft.com/office/drawing/2014/main" id="{8D0D7844-4901-D9EF-94E8-10BC5CCD8FC8}"/>
              </a:ext>
            </a:extLst>
          </p:cNvPr>
          <p:cNvSpPr>
            <a:spLocks noGrp="1"/>
          </p:cNvSpPr>
          <p:nvPr>
            <p:ph sz="quarter" idx="38"/>
          </p:nvPr>
        </p:nvSpPr>
        <p:spPr>
          <a:xfrm>
            <a:off x="8773395" y="1668998"/>
            <a:ext cx="2485472" cy="2288686"/>
          </a:xfrm>
        </p:spPr>
        <p:txBody>
          <a:bodyPr>
            <a:normAutofit/>
          </a:bodyPr>
          <a:lstStyle/>
          <a:p>
            <a:pPr marL="0" indent="0">
              <a:buNone/>
            </a:pPr>
            <a:r>
              <a:rPr lang="en-GB" sz="1600" dirty="0"/>
              <a:t>In Spring Data, each domain entity has a repository interface that includes methods for sorting, paginating, and CRUD operations. The @Repository annotation marks the interface as a repository.</a:t>
            </a:r>
            <a:endParaRPr lang="en-US" sz="1600" dirty="0"/>
          </a:p>
        </p:txBody>
      </p:sp>
      <p:sp>
        <p:nvSpPr>
          <p:cNvPr id="3" name="Slide Number Placeholder 2">
            <a:extLst>
              <a:ext uri="{FF2B5EF4-FFF2-40B4-BE49-F238E27FC236}">
                <a16:creationId xmlns:a16="http://schemas.microsoft.com/office/drawing/2014/main" id="{BF2743C3-40F1-0018-AC6E-7E3547F56ADA}"/>
              </a:ext>
            </a:extLst>
          </p:cNvPr>
          <p:cNvSpPr>
            <a:spLocks noGrp="1"/>
          </p:cNvSpPr>
          <p:nvPr>
            <p:ph type="sldNum" sz="quarter" idx="4"/>
          </p:nvPr>
        </p:nvSpPr>
        <p:spPr/>
        <p:txBody>
          <a:bodyPr/>
          <a:lstStyle/>
          <a:p>
            <a:fld id="{23AA811B-2EBD-4900-905E-5BE206449611}" type="slidenum">
              <a:rPr lang="en-GB" smtClean="0"/>
              <a:pPr/>
              <a:t>27</a:t>
            </a:fld>
            <a:endParaRPr lang="en-GB"/>
          </a:p>
        </p:txBody>
      </p:sp>
      <p:sp>
        <p:nvSpPr>
          <p:cNvPr id="2" name="Footer Placeholder 1">
            <a:extLst>
              <a:ext uri="{FF2B5EF4-FFF2-40B4-BE49-F238E27FC236}">
                <a16:creationId xmlns:a16="http://schemas.microsoft.com/office/drawing/2014/main" id="{18F1C709-3C63-8E83-2827-9A96091CE540}"/>
              </a:ext>
            </a:extLst>
          </p:cNvPr>
          <p:cNvSpPr>
            <a:spLocks noGrp="1"/>
          </p:cNvSpPr>
          <p:nvPr>
            <p:ph type="ftr" sz="quarter" idx="3"/>
          </p:nvPr>
        </p:nvSpPr>
        <p:spPr>
          <a:xfrm>
            <a:off x="5518325" y="6314400"/>
            <a:ext cx="5554800" cy="144000"/>
          </a:xfrm>
        </p:spPr>
        <p:txBody>
          <a:bodyPr/>
          <a:lstStyle/>
          <a:p>
            <a:pPr algn="r"/>
            <a:r>
              <a:rPr lang="en-GB"/>
              <a:t>MENTORING IN CONFIDENCE</a:t>
            </a:r>
          </a:p>
        </p:txBody>
      </p:sp>
      <p:grpSp>
        <p:nvGrpSpPr>
          <p:cNvPr id="24" name="Group 23">
            <a:extLst>
              <a:ext uri="{FF2B5EF4-FFF2-40B4-BE49-F238E27FC236}">
                <a16:creationId xmlns:a16="http://schemas.microsoft.com/office/drawing/2014/main" id="{21BC7EC1-553D-DAE4-B317-A4306CC493D7}"/>
              </a:ext>
            </a:extLst>
          </p:cNvPr>
          <p:cNvGrpSpPr/>
          <p:nvPr/>
        </p:nvGrpSpPr>
        <p:grpSpPr>
          <a:xfrm>
            <a:off x="4210067" y="757283"/>
            <a:ext cx="3771866" cy="3200400"/>
            <a:chOff x="4185784" y="1828800"/>
            <a:chExt cx="3771866" cy="3200400"/>
          </a:xfrm>
        </p:grpSpPr>
        <p:grpSp>
          <p:nvGrpSpPr>
            <p:cNvPr id="18" name="Group 17">
              <a:extLst>
                <a:ext uri="{FF2B5EF4-FFF2-40B4-BE49-F238E27FC236}">
                  <a16:creationId xmlns:a16="http://schemas.microsoft.com/office/drawing/2014/main" id="{B1FCC364-4A10-0365-E389-B91E986478D5}"/>
                </a:ext>
              </a:extLst>
            </p:cNvPr>
            <p:cNvGrpSpPr/>
            <p:nvPr/>
          </p:nvGrpSpPr>
          <p:grpSpPr>
            <a:xfrm>
              <a:off x="4185784" y="1828800"/>
              <a:ext cx="3771866" cy="3200400"/>
              <a:chOff x="4185784" y="1828800"/>
              <a:chExt cx="3771866" cy="3200400"/>
            </a:xfrm>
          </p:grpSpPr>
          <p:sp>
            <p:nvSpPr>
              <p:cNvPr id="13" name="Oval 12">
                <a:extLst>
                  <a:ext uri="{FF2B5EF4-FFF2-40B4-BE49-F238E27FC236}">
                    <a16:creationId xmlns:a16="http://schemas.microsoft.com/office/drawing/2014/main" id="{A1DC6AFE-7B37-58C9-F276-51F7F39B264C}"/>
                  </a:ext>
                </a:extLst>
              </p:cNvPr>
              <p:cNvSpPr/>
              <p:nvPr/>
            </p:nvSpPr>
            <p:spPr>
              <a:xfrm>
                <a:off x="4495800" y="1828800"/>
                <a:ext cx="3200400" cy="3200400"/>
              </a:xfrm>
              <a:prstGeom prst="ellipse">
                <a:avLst/>
              </a:prstGeom>
              <a:noFill/>
              <a:ln>
                <a:solidFill>
                  <a:srgbClr val="089DE5"/>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4" name="Oval 13">
                <a:extLst>
                  <a:ext uri="{FF2B5EF4-FFF2-40B4-BE49-F238E27FC236}">
                    <a16:creationId xmlns:a16="http://schemas.microsoft.com/office/drawing/2014/main" id="{0FBC2169-AB78-B460-7B36-2900535FE174}"/>
                  </a:ext>
                </a:extLst>
              </p:cNvPr>
              <p:cNvSpPr/>
              <p:nvPr/>
            </p:nvSpPr>
            <p:spPr>
              <a:xfrm>
                <a:off x="4185784" y="219653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5" name="Oval 14">
                <a:extLst>
                  <a:ext uri="{FF2B5EF4-FFF2-40B4-BE49-F238E27FC236}">
                    <a16:creationId xmlns:a16="http://schemas.microsoft.com/office/drawing/2014/main" id="{D4A6FFCD-3254-9988-B1B3-DE7F2AC1AA35}"/>
                  </a:ext>
                </a:extLst>
              </p:cNvPr>
              <p:cNvSpPr/>
              <p:nvPr/>
            </p:nvSpPr>
            <p:spPr>
              <a:xfrm>
                <a:off x="7043250" y="219653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grpSp>
        <p:pic>
          <p:nvPicPr>
            <p:cNvPr id="20" name="Graphic 19" descr="Building Brick Wall with solid fill">
              <a:extLst>
                <a:ext uri="{FF2B5EF4-FFF2-40B4-BE49-F238E27FC236}">
                  <a16:creationId xmlns:a16="http://schemas.microsoft.com/office/drawing/2014/main" id="{B99D0471-27FE-0090-397C-7446832A2F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300084" y="2293818"/>
              <a:ext cx="685800" cy="685800"/>
            </a:xfrm>
            <a:prstGeom prst="rect">
              <a:avLst/>
            </a:prstGeom>
          </p:spPr>
        </p:pic>
        <p:pic>
          <p:nvPicPr>
            <p:cNvPr id="21" name="Graphic 20" descr="Database with solid fill">
              <a:extLst>
                <a:ext uri="{FF2B5EF4-FFF2-40B4-BE49-F238E27FC236}">
                  <a16:creationId xmlns:a16="http://schemas.microsoft.com/office/drawing/2014/main" id="{57EC1B91-7B84-9BE6-2B7D-6E5CEDF25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157550" y="2293818"/>
              <a:ext cx="685800" cy="685800"/>
            </a:xfrm>
            <a:prstGeom prst="rect">
              <a:avLst/>
            </a:prstGeom>
          </p:spPr>
        </p:pic>
      </p:grpSp>
      <p:sp>
        <p:nvSpPr>
          <p:cNvPr id="26" name="Text Placeholder 6">
            <a:extLst>
              <a:ext uri="{FF2B5EF4-FFF2-40B4-BE49-F238E27FC236}">
                <a16:creationId xmlns:a16="http://schemas.microsoft.com/office/drawing/2014/main" id="{8FAB9B6E-73D0-C64C-547A-26B801E6EBEC}"/>
              </a:ext>
            </a:extLst>
          </p:cNvPr>
          <p:cNvSpPr txBox="1">
            <a:spLocks/>
          </p:cNvSpPr>
          <p:nvPr/>
        </p:nvSpPr>
        <p:spPr>
          <a:xfrm>
            <a:off x="4239528" y="2063474"/>
            <a:ext cx="3790971" cy="457200"/>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2400" b="1" kern="1200" dirty="0">
                <a:solidFill>
                  <a:srgbClr val="FDFFFD"/>
                </a:solidFill>
                <a:latin typeface="Rockwell" panose="02060603020205020403" pitchFamily="18"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Rockwell" panose="02060603020205020403" pitchFamily="18"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chemeClr val="tx1"/>
                </a:solidFill>
                <a:latin typeface="Rockwell" panose="02060603020205020403" pitchFamily="18"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chemeClr val="tx1"/>
                </a:solidFill>
                <a:latin typeface="Rockwell" panose="02060603020205020403" pitchFamily="18"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chemeClr val="tx1"/>
                </a:solidFill>
                <a:latin typeface="Rockwell" panose="02060603020205020403" pitchFamily="18"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r>
              <a:rPr lang="en-US">
                <a:solidFill>
                  <a:srgbClr val="FFA500"/>
                </a:solidFill>
              </a:rPr>
              <a:t>@REPOSITORY</a:t>
            </a:r>
            <a:endParaRPr lang="en-US">
              <a:solidFill>
                <a:schemeClr val="bg1"/>
              </a:solidFill>
            </a:endParaRPr>
          </a:p>
          <a:p>
            <a:endParaRPr lang="en-US"/>
          </a:p>
        </p:txBody>
      </p:sp>
      <p:sp>
        <p:nvSpPr>
          <p:cNvPr id="41" name="Text Placeholder 5">
            <a:extLst>
              <a:ext uri="{FF2B5EF4-FFF2-40B4-BE49-F238E27FC236}">
                <a16:creationId xmlns:a16="http://schemas.microsoft.com/office/drawing/2014/main" id="{2AFAB672-F82B-7396-A5B0-D396E61D9B3E}"/>
              </a:ext>
            </a:extLst>
          </p:cNvPr>
          <p:cNvSpPr txBox="1">
            <a:spLocks/>
          </p:cNvSpPr>
          <p:nvPr/>
        </p:nvSpPr>
        <p:spPr>
          <a:xfrm>
            <a:off x="4520083" y="4702860"/>
            <a:ext cx="3200400" cy="457200"/>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sz="2400" b="1" kern="1200">
                <a:solidFill>
                  <a:srgbClr val="FDFFFD"/>
                </a:solidFill>
                <a:latin typeface="Rockwell" panose="02060603020205020403" pitchFamily="18"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Rockwell" panose="02060603020205020403" pitchFamily="18"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chemeClr val="tx1"/>
                </a:solidFill>
                <a:latin typeface="Rockwell" panose="02060603020205020403" pitchFamily="18"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chemeClr val="tx1"/>
                </a:solidFill>
                <a:latin typeface="Rockwell" panose="02060603020205020403" pitchFamily="18"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chemeClr val="tx1"/>
                </a:solidFill>
                <a:latin typeface="Rockwell" panose="02060603020205020403" pitchFamily="18"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r>
              <a:rPr lang="en-US">
                <a:solidFill>
                  <a:srgbClr val="FFA400"/>
                </a:solidFill>
              </a:rPr>
              <a:t>EXTENSION</a:t>
            </a:r>
            <a:endParaRPr lang="en-US"/>
          </a:p>
        </p:txBody>
      </p:sp>
      <p:sp>
        <p:nvSpPr>
          <p:cNvPr id="42" name="Content Placeholder 4">
            <a:extLst>
              <a:ext uri="{FF2B5EF4-FFF2-40B4-BE49-F238E27FC236}">
                <a16:creationId xmlns:a16="http://schemas.microsoft.com/office/drawing/2014/main" id="{A29E56AE-01C1-8F66-6D71-BC5F7E49843A}"/>
              </a:ext>
            </a:extLst>
          </p:cNvPr>
          <p:cNvSpPr txBox="1">
            <a:spLocks/>
          </p:cNvSpPr>
          <p:nvPr/>
        </p:nvSpPr>
        <p:spPr>
          <a:xfrm>
            <a:off x="3537140" y="5355160"/>
            <a:ext cx="5283809" cy="889759"/>
          </a:xfrm>
          <a:prstGeom prst="rect">
            <a:avLst/>
          </a:prstGeom>
        </p:spPr>
        <p:txBody>
          <a:bodyPr vert="horz" lIns="0" tIns="0" rIns="0" bIns="0" rtlCol="0">
            <a:noAutofit/>
          </a:bodyPr>
          <a:lstStyle>
            <a:lvl1pPr marL="180000" indent="-180000" algn="ctr"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ckwell" panose="02060603020205020403" pitchFamily="18" charset="0"/>
                <a:ea typeface="Roboto Light" panose="02000000000000000000" pitchFamily="2" charset="0"/>
                <a:cs typeface="+mn-cs"/>
              </a:defRPr>
            </a:lvl1pPr>
            <a:lvl2pPr marL="360000" indent="-180000" algn="ctr"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ckwell" panose="02060603020205020403" pitchFamily="18" charset="0"/>
                <a:ea typeface="Roboto Light" panose="02000000000000000000" pitchFamily="2" charset="0"/>
                <a:cs typeface="+mn-cs"/>
              </a:defRPr>
            </a:lvl2pPr>
            <a:lvl3pPr marL="540000" indent="-180000" algn="ctr" defTabSz="914400" rtl="0" eaLnBrk="1" latinLnBrk="0" hangingPunct="1">
              <a:lnSpc>
                <a:spcPct val="90000"/>
              </a:lnSpc>
              <a:spcBef>
                <a:spcPts val="0"/>
              </a:spcBef>
              <a:spcAft>
                <a:spcPts val="600"/>
              </a:spcAft>
              <a:buFont typeface="Arial" panose="020B0604020202020204" pitchFamily="34" charset="0"/>
              <a:buChar char="•"/>
              <a:defRPr sz="1800" b="0" kern="1200">
                <a:solidFill>
                  <a:srgbClr val="FDFFFD"/>
                </a:solidFill>
                <a:latin typeface="Rockwell" panose="02060603020205020403" pitchFamily="18" charset="0"/>
                <a:ea typeface="Roboto Light" panose="02000000000000000000" pitchFamily="2" charset="0"/>
                <a:cs typeface="+mn-cs"/>
              </a:defRPr>
            </a:lvl3pPr>
            <a:lvl4pPr marL="715963" indent="-180975" algn="ctr" defTabSz="914400" rtl="0" eaLnBrk="1" latinLnBrk="0" hangingPunct="1">
              <a:lnSpc>
                <a:spcPct val="90000"/>
              </a:lnSpc>
              <a:spcBef>
                <a:spcPts val="0"/>
              </a:spcBef>
              <a:spcAft>
                <a:spcPts val="600"/>
              </a:spcAft>
              <a:buFont typeface="Arial" panose="020B0604020202020204" pitchFamily="34" charset="0"/>
              <a:buChar char="•"/>
              <a:defRPr sz="1800" b="0" kern="1200">
                <a:solidFill>
                  <a:srgbClr val="FDFFFD"/>
                </a:solidFill>
                <a:latin typeface="Rockwell" panose="02060603020205020403" pitchFamily="18" charset="0"/>
                <a:ea typeface="Roboto Light" panose="02000000000000000000" pitchFamily="2" charset="0"/>
                <a:cs typeface="+mn-cs"/>
              </a:defRPr>
            </a:lvl4pPr>
            <a:lvl5pPr marL="898525" indent="-180975" algn="ctr" defTabSz="914400" rtl="0" eaLnBrk="1" latinLnBrk="0" hangingPunct="1">
              <a:lnSpc>
                <a:spcPct val="90000"/>
              </a:lnSpc>
              <a:spcBef>
                <a:spcPts val="0"/>
              </a:spcBef>
              <a:spcAft>
                <a:spcPts val="600"/>
              </a:spcAft>
              <a:buFont typeface="Arial" panose="020B0604020202020204" pitchFamily="34" charset="0"/>
              <a:buChar char="•"/>
              <a:tabLst/>
              <a:defRPr sz="1800" b="0" kern="1200">
                <a:solidFill>
                  <a:srgbClr val="FDFFFD"/>
                </a:solidFill>
                <a:latin typeface="Rockwell" panose="02060603020205020403" pitchFamily="18"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t>A repository is created by extending particular repository interfaces like </a:t>
            </a:r>
            <a:r>
              <a:rPr lang="en-US" err="1"/>
              <a:t>CrudRepository</a:t>
            </a:r>
            <a:r>
              <a:rPr lang="en-US"/>
              <a:t>, </a:t>
            </a:r>
            <a:r>
              <a:rPr lang="en-US" err="1"/>
              <a:t>PagingOrSorting</a:t>
            </a:r>
            <a:r>
              <a:rPr lang="en-US"/>
              <a:t> Repository, or </a:t>
            </a:r>
            <a:r>
              <a:rPr lang="en-US" err="1"/>
              <a:t>JPARepository</a:t>
            </a:r>
            <a:r>
              <a:rPr lang="en-US"/>
              <a:t>.</a:t>
            </a:r>
          </a:p>
        </p:txBody>
      </p:sp>
      <p:sp>
        <p:nvSpPr>
          <p:cNvPr id="43" name="Oval 42">
            <a:extLst>
              <a:ext uri="{FF2B5EF4-FFF2-40B4-BE49-F238E27FC236}">
                <a16:creationId xmlns:a16="http://schemas.microsoft.com/office/drawing/2014/main" id="{0B138813-53D0-0985-AFE4-AF2C8488C371}"/>
              </a:ext>
            </a:extLst>
          </p:cNvPr>
          <p:cNvSpPr/>
          <p:nvPr/>
        </p:nvSpPr>
        <p:spPr>
          <a:xfrm>
            <a:off x="5663083" y="3494451"/>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pic>
        <p:nvPicPr>
          <p:cNvPr id="44" name="Graphic 43" descr="Blog with solid fill">
            <a:extLst>
              <a:ext uri="{FF2B5EF4-FFF2-40B4-BE49-F238E27FC236}">
                <a16:creationId xmlns:a16="http://schemas.microsoft.com/office/drawing/2014/main" id="{155FC599-D365-3D9C-F406-FAEAA615A4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777383" y="3591733"/>
            <a:ext cx="685800" cy="685800"/>
          </a:xfrm>
          <a:prstGeom prst="rect">
            <a:avLst/>
          </a:prstGeom>
        </p:spPr>
      </p:pic>
    </p:spTree>
    <p:extLst>
      <p:ext uri="{BB962C8B-B14F-4D97-AF65-F5344CB8AC3E}">
        <p14:creationId xmlns:p14="http://schemas.microsoft.com/office/powerpoint/2010/main" val="199329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5" grpId="0" build="p"/>
      <p:bldP spid="10" grpId="0" build="p"/>
      <p:bldP spid="26" grpId="0"/>
      <p:bldP spid="41" grpId="0"/>
      <p:bldP spid="42" grpId="0"/>
      <p:bldP spid="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1437-D1E9-1446-8E89-15FCAC89FAFE}"/>
              </a:ext>
            </a:extLst>
          </p:cNvPr>
          <p:cNvSpPr>
            <a:spLocks noGrp="1"/>
          </p:cNvSpPr>
          <p:nvPr>
            <p:ph type="title"/>
          </p:nvPr>
        </p:nvSpPr>
        <p:spPr/>
        <p:txBody>
          <a:bodyPr/>
          <a:lstStyle/>
          <a:p>
            <a:r>
              <a:rPr lang="en-GB"/>
              <a:t>REPOSITORY</a:t>
            </a:r>
          </a:p>
        </p:txBody>
      </p:sp>
      <p:pic>
        <p:nvPicPr>
          <p:cNvPr id="7" name="Content Placeholder 6">
            <a:extLst>
              <a:ext uri="{FF2B5EF4-FFF2-40B4-BE49-F238E27FC236}">
                <a16:creationId xmlns:a16="http://schemas.microsoft.com/office/drawing/2014/main" id="{8613231F-FDBF-4980-CAFC-E84D5F3B52C6}"/>
              </a:ext>
            </a:extLst>
          </p:cNvPr>
          <p:cNvPicPr>
            <a:picLocks noGrp="1" noChangeAspect="1"/>
          </p:cNvPicPr>
          <p:nvPr>
            <p:ph sz="quarter" idx="23"/>
          </p:nvPr>
        </p:nvPicPr>
        <p:blipFill>
          <a:blip r:embed="rId2"/>
          <a:srcRect t="3044" r="1170"/>
          <a:stretch/>
        </p:blipFill>
        <p:spPr>
          <a:xfrm>
            <a:off x="2126655" y="2564394"/>
            <a:ext cx="7938691" cy="1729212"/>
          </a:xfrm>
        </p:spPr>
      </p:pic>
      <p:sp>
        <p:nvSpPr>
          <p:cNvPr id="4" name="Slide Number Placeholder 3">
            <a:extLst>
              <a:ext uri="{FF2B5EF4-FFF2-40B4-BE49-F238E27FC236}">
                <a16:creationId xmlns:a16="http://schemas.microsoft.com/office/drawing/2014/main" id="{C5DBE1D4-9E17-D17F-3E7E-28A90977495B}"/>
              </a:ext>
            </a:extLst>
          </p:cNvPr>
          <p:cNvSpPr>
            <a:spLocks noGrp="1"/>
          </p:cNvSpPr>
          <p:nvPr>
            <p:ph type="sldNum" sz="quarter" idx="4"/>
          </p:nvPr>
        </p:nvSpPr>
        <p:spPr/>
        <p:txBody>
          <a:bodyPr/>
          <a:lstStyle/>
          <a:p>
            <a:fld id="{23AA811B-2EBD-4900-905E-5BE206449611}" type="slidenum">
              <a:rPr lang="en-GB" smtClean="0"/>
              <a:pPr/>
              <a:t>28</a:t>
            </a:fld>
            <a:endParaRPr lang="en-GB"/>
          </a:p>
        </p:txBody>
      </p:sp>
      <p:sp>
        <p:nvSpPr>
          <p:cNvPr id="5" name="Footer Placeholder 4">
            <a:extLst>
              <a:ext uri="{FF2B5EF4-FFF2-40B4-BE49-F238E27FC236}">
                <a16:creationId xmlns:a16="http://schemas.microsoft.com/office/drawing/2014/main" id="{149F926D-27CC-4B0E-6FF3-1014EC326184}"/>
              </a:ext>
            </a:extLst>
          </p:cNvPr>
          <p:cNvSpPr>
            <a:spLocks noGrp="1"/>
          </p:cNvSpPr>
          <p:nvPr>
            <p:ph type="ftr" sz="quarter" idx="3"/>
          </p:nvPr>
        </p:nvSpPr>
        <p:spPr>
          <a:xfrm>
            <a:off x="5518325" y="6314400"/>
            <a:ext cx="5554800" cy="144000"/>
          </a:xfrm>
        </p:spPr>
        <p:txBody>
          <a:bodyPr/>
          <a:lstStyle/>
          <a:p>
            <a:r>
              <a:rPr lang="en-GB"/>
              <a:t>MENTORING IN CONFIDENCE</a:t>
            </a:r>
          </a:p>
        </p:txBody>
      </p:sp>
    </p:spTree>
    <p:extLst>
      <p:ext uri="{BB962C8B-B14F-4D97-AF65-F5344CB8AC3E}">
        <p14:creationId xmlns:p14="http://schemas.microsoft.com/office/powerpoint/2010/main" val="28625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1F857-82BF-F3CF-BBD4-517182960AFA}"/>
              </a:ext>
            </a:extLst>
          </p:cNvPr>
          <p:cNvSpPr>
            <a:spLocks noGrp="1"/>
          </p:cNvSpPr>
          <p:nvPr>
            <p:ph type="body" sz="quarter" idx="29"/>
          </p:nvPr>
        </p:nvSpPr>
        <p:spPr>
          <a:xfrm>
            <a:off x="936934" y="1991445"/>
            <a:ext cx="3792406" cy="457200"/>
          </a:xfrm>
        </p:spPr>
        <p:txBody>
          <a:bodyPr/>
          <a:lstStyle/>
          <a:p>
            <a:r>
              <a:rPr lang="en-US" b="1">
                <a:solidFill>
                  <a:srgbClr val="FFA400"/>
                </a:solidFill>
              </a:rPr>
              <a:t>MEDIATE</a:t>
            </a:r>
          </a:p>
          <a:p>
            <a:endParaRPr lang="en-US"/>
          </a:p>
        </p:txBody>
      </p:sp>
      <p:sp>
        <p:nvSpPr>
          <p:cNvPr id="7" name="Text Placeholder 6">
            <a:extLst>
              <a:ext uri="{FF2B5EF4-FFF2-40B4-BE49-F238E27FC236}">
                <a16:creationId xmlns:a16="http://schemas.microsoft.com/office/drawing/2014/main" id="{0707CD71-B3B6-67F4-CBF6-FE629EDDDDC4}"/>
              </a:ext>
            </a:extLst>
          </p:cNvPr>
          <p:cNvSpPr>
            <a:spLocks noGrp="1"/>
          </p:cNvSpPr>
          <p:nvPr>
            <p:ph type="body" sz="quarter" idx="31"/>
          </p:nvPr>
        </p:nvSpPr>
        <p:spPr>
          <a:xfrm>
            <a:off x="7458471" y="1963689"/>
            <a:ext cx="3790971" cy="457200"/>
          </a:xfrm>
        </p:spPr>
        <p:txBody>
          <a:bodyPr/>
          <a:lstStyle/>
          <a:p>
            <a:r>
              <a:rPr lang="en-US" b="1">
                <a:solidFill>
                  <a:srgbClr val="FFA400"/>
                </a:solidFill>
              </a:rPr>
              <a:t>CONVERSION</a:t>
            </a:r>
          </a:p>
          <a:p>
            <a:endParaRPr lang="en-US"/>
          </a:p>
        </p:txBody>
      </p:sp>
      <p:sp>
        <p:nvSpPr>
          <p:cNvPr id="8" name="Text Placeholder 7">
            <a:extLst>
              <a:ext uri="{FF2B5EF4-FFF2-40B4-BE49-F238E27FC236}">
                <a16:creationId xmlns:a16="http://schemas.microsoft.com/office/drawing/2014/main" id="{30AB3058-93E2-4E31-5C63-D93F9ED140F1}"/>
              </a:ext>
            </a:extLst>
          </p:cNvPr>
          <p:cNvSpPr>
            <a:spLocks noGrp="1"/>
          </p:cNvSpPr>
          <p:nvPr>
            <p:ph type="body" sz="quarter" idx="33"/>
          </p:nvPr>
        </p:nvSpPr>
        <p:spPr>
          <a:xfrm>
            <a:off x="936934" y="4288108"/>
            <a:ext cx="3790970" cy="469051"/>
          </a:xfrm>
        </p:spPr>
        <p:txBody>
          <a:bodyPr/>
          <a:lstStyle/>
          <a:p>
            <a:r>
              <a:rPr lang="en-US" b="1">
                <a:solidFill>
                  <a:srgbClr val="FFA400"/>
                </a:solidFill>
              </a:rPr>
              <a:t>CONNECTION</a:t>
            </a:r>
          </a:p>
          <a:p>
            <a:endParaRPr lang="en-US"/>
          </a:p>
        </p:txBody>
      </p:sp>
      <p:sp>
        <p:nvSpPr>
          <p:cNvPr id="9" name="Text Placeholder 8">
            <a:extLst>
              <a:ext uri="{FF2B5EF4-FFF2-40B4-BE49-F238E27FC236}">
                <a16:creationId xmlns:a16="http://schemas.microsoft.com/office/drawing/2014/main" id="{BA622A05-364C-18E2-25B9-95FAD1971AB2}"/>
              </a:ext>
            </a:extLst>
          </p:cNvPr>
          <p:cNvSpPr>
            <a:spLocks noGrp="1"/>
          </p:cNvSpPr>
          <p:nvPr>
            <p:ph type="body" sz="quarter" idx="35"/>
          </p:nvPr>
        </p:nvSpPr>
        <p:spPr>
          <a:xfrm>
            <a:off x="7458471" y="4260352"/>
            <a:ext cx="3790970" cy="469051"/>
          </a:xfrm>
        </p:spPr>
        <p:txBody>
          <a:bodyPr/>
          <a:lstStyle/>
          <a:p>
            <a:r>
              <a:rPr lang="en-US" b="1">
                <a:solidFill>
                  <a:srgbClr val="FFA400"/>
                </a:solidFill>
              </a:rPr>
              <a:t>PROCESS</a:t>
            </a:r>
          </a:p>
          <a:p>
            <a:endParaRPr lang="en-US"/>
          </a:p>
        </p:txBody>
      </p:sp>
      <p:sp>
        <p:nvSpPr>
          <p:cNvPr id="5" name="Content Placeholder 4">
            <a:extLst>
              <a:ext uri="{FF2B5EF4-FFF2-40B4-BE49-F238E27FC236}">
                <a16:creationId xmlns:a16="http://schemas.microsoft.com/office/drawing/2014/main" id="{019FD4F4-C0AF-7DB3-4545-958DF58A10B0}"/>
              </a:ext>
            </a:extLst>
          </p:cNvPr>
          <p:cNvSpPr>
            <a:spLocks noGrp="1"/>
          </p:cNvSpPr>
          <p:nvPr>
            <p:ph sz="quarter" idx="37"/>
          </p:nvPr>
        </p:nvSpPr>
        <p:spPr>
          <a:xfrm>
            <a:off x="1105992" y="2643744"/>
            <a:ext cx="3419269" cy="1616607"/>
          </a:xfrm>
        </p:spPr>
        <p:txBody>
          <a:bodyPr>
            <a:normAutofit/>
          </a:bodyPr>
          <a:lstStyle/>
          <a:p>
            <a:pPr marL="0" indent="0">
              <a:buNone/>
            </a:pPr>
            <a:r>
              <a:rPr lang="en-US">
                <a:solidFill>
                  <a:schemeClr val="bg1"/>
                </a:solidFill>
                <a:latin typeface="Rockwell" panose="02060603020205020403" pitchFamily="18" charset="0"/>
              </a:rPr>
              <a:t>Intercepting incoming https requests.</a:t>
            </a:r>
          </a:p>
        </p:txBody>
      </p:sp>
      <p:sp>
        <p:nvSpPr>
          <p:cNvPr id="10" name="Content Placeholder 9">
            <a:extLst>
              <a:ext uri="{FF2B5EF4-FFF2-40B4-BE49-F238E27FC236}">
                <a16:creationId xmlns:a16="http://schemas.microsoft.com/office/drawing/2014/main" id="{8D0D7844-4901-D9EF-94E8-10BC5CCD8FC8}"/>
              </a:ext>
            </a:extLst>
          </p:cNvPr>
          <p:cNvSpPr>
            <a:spLocks noGrp="1"/>
          </p:cNvSpPr>
          <p:nvPr>
            <p:ph sz="quarter" idx="38"/>
          </p:nvPr>
        </p:nvSpPr>
        <p:spPr>
          <a:xfrm>
            <a:off x="7666949" y="2641410"/>
            <a:ext cx="3385474" cy="1077750"/>
          </a:xfrm>
        </p:spPr>
        <p:txBody>
          <a:bodyPr>
            <a:normAutofit/>
          </a:bodyPr>
          <a:lstStyle/>
          <a:p>
            <a:pPr marL="0" indent="0" algn="ctr">
              <a:buNone/>
            </a:pPr>
            <a:r>
              <a:rPr lang="en-US">
                <a:solidFill>
                  <a:schemeClr val="bg1"/>
                </a:solidFill>
              </a:rPr>
              <a:t>Converting the payload of the request to the internal structure of the data.</a:t>
            </a:r>
          </a:p>
          <a:p>
            <a:pPr marL="0" indent="0">
              <a:buNone/>
            </a:pPr>
            <a:endParaRPr lang="en-US"/>
          </a:p>
        </p:txBody>
      </p:sp>
      <p:sp>
        <p:nvSpPr>
          <p:cNvPr id="11" name="Content Placeholder 10">
            <a:extLst>
              <a:ext uri="{FF2B5EF4-FFF2-40B4-BE49-F238E27FC236}">
                <a16:creationId xmlns:a16="http://schemas.microsoft.com/office/drawing/2014/main" id="{375B4E21-2DDB-2CA7-AA60-D783F348008D}"/>
              </a:ext>
            </a:extLst>
          </p:cNvPr>
          <p:cNvSpPr>
            <a:spLocks noGrp="1"/>
          </p:cNvSpPr>
          <p:nvPr>
            <p:ph sz="quarter" idx="39"/>
          </p:nvPr>
        </p:nvSpPr>
        <p:spPr>
          <a:xfrm>
            <a:off x="1143467" y="4935632"/>
            <a:ext cx="3377904" cy="1378768"/>
          </a:xfrm>
        </p:spPr>
        <p:txBody>
          <a:bodyPr>
            <a:normAutofit/>
          </a:bodyPr>
          <a:lstStyle/>
          <a:p>
            <a:pPr marL="0" indent="0">
              <a:buNone/>
            </a:pPr>
            <a:r>
              <a:rPr lang="en-US">
                <a:solidFill>
                  <a:schemeClr val="bg1"/>
                </a:solidFill>
              </a:rPr>
              <a:t>S</a:t>
            </a:r>
            <a:r>
              <a:rPr lang="en-US">
                <a:solidFill>
                  <a:schemeClr val="bg1"/>
                </a:solidFill>
                <a:latin typeface="Rockwell" panose="02060603020205020403" pitchFamily="18" charset="0"/>
              </a:rPr>
              <a:t>ending the data to Model for further processing.</a:t>
            </a:r>
          </a:p>
          <a:p>
            <a:pPr marL="0" indent="0">
              <a:buNone/>
            </a:pPr>
            <a:endParaRPr lang="en-US"/>
          </a:p>
        </p:txBody>
      </p:sp>
      <p:sp>
        <p:nvSpPr>
          <p:cNvPr id="12" name="Content Placeholder 11">
            <a:extLst>
              <a:ext uri="{FF2B5EF4-FFF2-40B4-BE49-F238E27FC236}">
                <a16:creationId xmlns:a16="http://schemas.microsoft.com/office/drawing/2014/main" id="{CD53425A-5BD4-C58B-FF16-5DBC2E8EE108}"/>
              </a:ext>
            </a:extLst>
          </p:cNvPr>
          <p:cNvSpPr>
            <a:spLocks noGrp="1"/>
          </p:cNvSpPr>
          <p:nvPr>
            <p:ph sz="quarter" idx="40"/>
          </p:nvPr>
        </p:nvSpPr>
        <p:spPr>
          <a:xfrm>
            <a:off x="7663059" y="4935632"/>
            <a:ext cx="3381794" cy="1061608"/>
          </a:xfrm>
        </p:spPr>
        <p:txBody>
          <a:bodyPr>
            <a:normAutofit fontScale="47500" lnSpcReduction="20000"/>
          </a:bodyPr>
          <a:lstStyle/>
          <a:p>
            <a:pPr marL="0" indent="0">
              <a:buNone/>
            </a:pPr>
            <a:r>
              <a:rPr lang="en-US" sz="3800">
                <a:solidFill>
                  <a:schemeClr val="bg1"/>
                </a:solidFill>
                <a:latin typeface="Rockwell" panose="02060603020205020403" pitchFamily="18" charset="0"/>
              </a:rPr>
              <a:t>Getting processed data from the Model and advancing that data to the View for rendering.</a:t>
            </a:r>
          </a:p>
          <a:p>
            <a:endParaRPr lang="en-US"/>
          </a:p>
        </p:txBody>
      </p:sp>
      <p:sp>
        <p:nvSpPr>
          <p:cNvPr id="3" name="Slide Number Placeholder 2">
            <a:extLst>
              <a:ext uri="{FF2B5EF4-FFF2-40B4-BE49-F238E27FC236}">
                <a16:creationId xmlns:a16="http://schemas.microsoft.com/office/drawing/2014/main" id="{BF2743C3-40F1-0018-AC6E-7E3547F56ADA}"/>
              </a:ext>
            </a:extLst>
          </p:cNvPr>
          <p:cNvSpPr>
            <a:spLocks noGrp="1"/>
          </p:cNvSpPr>
          <p:nvPr>
            <p:ph type="sldNum" sz="quarter" idx="4"/>
          </p:nvPr>
        </p:nvSpPr>
        <p:spPr/>
        <p:txBody>
          <a:bodyPr/>
          <a:lstStyle/>
          <a:p>
            <a:fld id="{23AA811B-2EBD-4900-905E-5BE206449611}" type="slidenum">
              <a:rPr lang="en-GB" smtClean="0"/>
              <a:pPr/>
              <a:t>29</a:t>
            </a:fld>
            <a:endParaRPr lang="en-GB"/>
          </a:p>
        </p:txBody>
      </p:sp>
      <p:sp>
        <p:nvSpPr>
          <p:cNvPr id="2" name="Footer Placeholder 1">
            <a:extLst>
              <a:ext uri="{FF2B5EF4-FFF2-40B4-BE49-F238E27FC236}">
                <a16:creationId xmlns:a16="http://schemas.microsoft.com/office/drawing/2014/main" id="{18F1C709-3C63-8E83-2827-9A96091CE540}"/>
              </a:ext>
            </a:extLst>
          </p:cNvPr>
          <p:cNvSpPr>
            <a:spLocks noGrp="1"/>
          </p:cNvSpPr>
          <p:nvPr>
            <p:ph type="ftr" sz="quarter" idx="3"/>
          </p:nvPr>
        </p:nvSpPr>
        <p:spPr>
          <a:xfrm>
            <a:off x="5518325" y="6314400"/>
            <a:ext cx="5554800" cy="144000"/>
          </a:xfrm>
        </p:spPr>
        <p:txBody>
          <a:bodyPr/>
          <a:lstStyle/>
          <a:p>
            <a:pPr algn="r"/>
            <a:r>
              <a:rPr lang="en-GB"/>
              <a:t>MENTORING IN CONFIDENCE</a:t>
            </a:r>
          </a:p>
        </p:txBody>
      </p:sp>
      <p:sp>
        <p:nvSpPr>
          <p:cNvPr id="4" name="Title 3">
            <a:extLst>
              <a:ext uri="{FF2B5EF4-FFF2-40B4-BE49-F238E27FC236}">
                <a16:creationId xmlns:a16="http://schemas.microsoft.com/office/drawing/2014/main" id="{52CF142B-261F-C332-8863-4C10EA1E9348}"/>
              </a:ext>
            </a:extLst>
          </p:cNvPr>
          <p:cNvSpPr>
            <a:spLocks noGrp="1"/>
          </p:cNvSpPr>
          <p:nvPr>
            <p:ph type="title"/>
          </p:nvPr>
        </p:nvSpPr>
        <p:spPr/>
        <p:txBody>
          <a:bodyPr>
            <a:normAutofit/>
          </a:bodyPr>
          <a:lstStyle/>
          <a:p>
            <a:r>
              <a:rPr lang="en-US" sz="4400" b="0" dirty="0">
                <a:solidFill>
                  <a:schemeClr val="bg1"/>
                </a:solidFill>
              </a:rPr>
              <a:t>SPRING BOOT -</a:t>
            </a:r>
            <a:r>
              <a:rPr lang="en-US" sz="4400" b="0" dirty="0">
                <a:solidFill>
                  <a:srgbClr val="FFA400"/>
                </a:solidFill>
              </a:rPr>
              <a:t> @CONTROLLER</a:t>
            </a:r>
            <a:endParaRPr lang="en-US" sz="4400" b="0" dirty="0"/>
          </a:p>
        </p:txBody>
      </p:sp>
      <p:grpSp>
        <p:nvGrpSpPr>
          <p:cNvPr id="24" name="Group 23">
            <a:extLst>
              <a:ext uri="{FF2B5EF4-FFF2-40B4-BE49-F238E27FC236}">
                <a16:creationId xmlns:a16="http://schemas.microsoft.com/office/drawing/2014/main" id="{21BC7EC1-553D-DAE4-B317-A4306CC493D7}"/>
              </a:ext>
            </a:extLst>
          </p:cNvPr>
          <p:cNvGrpSpPr/>
          <p:nvPr/>
        </p:nvGrpSpPr>
        <p:grpSpPr>
          <a:xfrm>
            <a:off x="4495800" y="1894163"/>
            <a:ext cx="3200400" cy="3262006"/>
            <a:chOff x="4495800" y="1767194"/>
            <a:chExt cx="3200400" cy="3262006"/>
          </a:xfrm>
        </p:grpSpPr>
        <p:grpSp>
          <p:nvGrpSpPr>
            <p:cNvPr id="18" name="Group 17">
              <a:extLst>
                <a:ext uri="{FF2B5EF4-FFF2-40B4-BE49-F238E27FC236}">
                  <a16:creationId xmlns:a16="http://schemas.microsoft.com/office/drawing/2014/main" id="{B1FCC364-4A10-0365-E389-B91E986478D5}"/>
                </a:ext>
              </a:extLst>
            </p:cNvPr>
            <p:cNvGrpSpPr/>
            <p:nvPr/>
          </p:nvGrpSpPr>
          <p:grpSpPr>
            <a:xfrm>
              <a:off x="4495800" y="1767194"/>
              <a:ext cx="3200400" cy="3262006"/>
              <a:chOff x="4495800" y="1767194"/>
              <a:chExt cx="3200400" cy="3262006"/>
            </a:xfrm>
          </p:grpSpPr>
          <p:sp>
            <p:nvSpPr>
              <p:cNvPr id="13" name="Oval 12">
                <a:extLst>
                  <a:ext uri="{FF2B5EF4-FFF2-40B4-BE49-F238E27FC236}">
                    <a16:creationId xmlns:a16="http://schemas.microsoft.com/office/drawing/2014/main" id="{A1DC6AFE-7B37-58C9-F276-51F7F39B264C}"/>
                  </a:ext>
                </a:extLst>
              </p:cNvPr>
              <p:cNvSpPr/>
              <p:nvPr/>
            </p:nvSpPr>
            <p:spPr>
              <a:xfrm>
                <a:off x="4495800" y="1828800"/>
                <a:ext cx="3200400" cy="3200400"/>
              </a:xfrm>
              <a:prstGeom prst="ellipse">
                <a:avLst/>
              </a:prstGeom>
              <a:noFill/>
              <a:ln>
                <a:solidFill>
                  <a:srgbClr val="089DE5"/>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latin typeface="Rockwell" panose="02060603020205020403" pitchFamily="18" charset="0"/>
                </a:endParaRPr>
              </a:p>
            </p:txBody>
          </p:sp>
          <p:sp>
            <p:nvSpPr>
              <p:cNvPr id="14" name="Oval 13">
                <a:extLst>
                  <a:ext uri="{FF2B5EF4-FFF2-40B4-BE49-F238E27FC236}">
                    <a16:creationId xmlns:a16="http://schemas.microsoft.com/office/drawing/2014/main" id="{0FBC2169-AB78-B460-7B36-2900535FE174}"/>
                  </a:ext>
                </a:extLst>
              </p:cNvPr>
              <p:cNvSpPr/>
              <p:nvPr/>
            </p:nvSpPr>
            <p:spPr>
              <a:xfrm>
                <a:off x="4544934"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latin typeface="Rockwell" panose="02060603020205020403" pitchFamily="18" charset="0"/>
                </a:endParaRPr>
              </a:p>
            </p:txBody>
          </p:sp>
          <p:sp>
            <p:nvSpPr>
              <p:cNvPr id="15" name="Oval 14">
                <a:extLst>
                  <a:ext uri="{FF2B5EF4-FFF2-40B4-BE49-F238E27FC236}">
                    <a16:creationId xmlns:a16="http://schemas.microsoft.com/office/drawing/2014/main" id="{D4A6FFCD-3254-9988-B1B3-DE7F2AC1AA35}"/>
                  </a:ext>
                </a:extLst>
              </p:cNvPr>
              <p:cNvSpPr/>
              <p:nvPr/>
            </p:nvSpPr>
            <p:spPr>
              <a:xfrm>
                <a:off x="6728809"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latin typeface="Rockwell" panose="02060603020205020403" pitchFamily="18" charset="0"/>
                </a:endParaRPr>
              </a:p>
            </p:txBody>
          </p:sp>
          <p:sp>
            <p:nvSpPr>
              <p:cNvPr id="16" name="Oval 15">
                <a:extLst>
                  <a:ext uri="{FF2B5EF4-FFF2-40B4-BE49-F238E27FC236}">
                    <a16:creationId xmlns:a16="http://schemas.microsoft.com/office/drawing/2014/main" id="{12783215-7975-4F68-0748-8F8A28BD44B6}"/>
                  </a:ext>
                </a:extLst>
              </p:cNvPr>
              <p:cNvSpPr/>
              <p:nvPr/>
            </p:nvSpPr>
            <p:spPr>
              <a:xfrm>
                <a:off x="4544934"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latin typeface="Rockwell" panose="02060603020205020403" pitchFamily="18" charset="0"/>
                </a:endParaRPr>
              </a:p>
            </p:txBody>
          </p:sp>
          <p:sp>
            <p:nvSpPr>
              <p:cNvPr id="17" name="Oval 16">
                <a:extLst>
                  <a:ext uri="{FF2B5EF4-FFF2-40B4-BE49-F238E27FC236}">
                    <a16:creationId xmlns:a16="http://schemas.microsoft.com/office/drawing/2014/main" id="{EDF998E9-DF05-65F5-836F-726AB5F190A2}"/>
                  </a:ext>
                </a:extLst>
              </p:cNvPr>
              <p:cNvSpPr/>
              <p:nvPr/>
            </p:nvSpPr>
            <p:spPr>
              <a:xfrm>
                <a:off x="6728809"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latin typeface="Rockwell" panose="02060603020205020403" pitchFamily="18" charset="0"/>
                </a:endParaRPr>
              </a:p>
            </p:txBody>
          </p:sp>
        </p:grpSp>
        <p:pic>
          <p:nvPicPr>
            <p:cNvPr id="20" name="Graphic 19" descr="Thought bubble with solid fill">
              <a:extLst>
                <a:ext uri="{FF2B5EF4-FFF2-40B4-BE49-F238E27FC236}">
                  <a16:creationId xmlns:a16="http://schemas.microsoft.com/office/drawing/2014/main" id="{B99D0471-27FE-0090-397C-7446832A2F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659234" y="1864476"/>
              <a:ext cx="685800" cy="685800"/>
            </a:xfrm>
            <a:prstGeom prst="rect">
              <a:avLst/>
            </a:prstGeom>
          </p:spPr>
        </p:pic>
        <p:pic>
          <p:nvPicPr>
            <p:cNvPr id="21" name="Graphic 20" descr="Yoga with solid fill">
              <a:extLst>
                <a:ext uri="{FF2B5EF4-FFF2-40B4-BE49-F238E27FC236}">
                  <a16:creationId xmlns:a16="http://schemas.microsoft.com/office/drawing/2014/main" id="{57EC1B91-7B84-9BE6-2B7D-6E5CEDF25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43109" y="1864476"/>
              <a:ext cx="685800" cy="685800"/>
            </a:xfrm>
            <a:prstGeom prst="rect">
              <a:avLst/>
            </a:prstGeom>
          </p:spPr>
        </p:pic>
        <p:pic>
          <p:nvPicPr>
            <p:cNvPr id="22" name="Graphic 21" descr="Stopwatch 75% with solid fill">
              <a:extLst>
                <a:ext uri="{FF2B5EF4-FFF2-40B4-BE49-F238E27FC236}">
                  <a16:creationId xmlns:a16="http://schemas.microsoft.com/office/drawing/2014/main" id="{2F0CB226-1F20-0545-B7D1-8527E35B05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659234" y="4174587"/>
              <a:ext cx="685800" cy="685800"/>
            </a:xfrm>
            <a:prstGeom prst="rect">
              <a:avLst/>
            </a:prstGeom>
          </p:spPr>
        </p:pic>
        <p:pic>
          <p:nvPicPr>
            <p:cNvPr id="23" name="Graphic 22" descr="Spinning Plates with solid fill">
              <a:extLst>
                <a:ext uri="{FF2B5EF4-FFF2-40B4-BE49-F238E27FC236}">
                  <a16:creationId xmlns:a16="http://schemas.microsoft.com/office/drawing/2014/main" id="{E591C0AC-9FDB-30E9-C51A-316E4A3A28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43085" y="4169115"/>
              <a:ext cx="685800" cy="685800"/>
            </a:xfrm>
            <a:prstGeom prst="rect">
              <a:avLst/>
            </a:prstGeom>
          </p:spPr>
        </p:pic>
      </p:grpSp>
      <p:sp>
        <p:nvSpPr>
          <p:cNvPr id="26" name="Text Placeholder 6">
            <a:extLst>
              <a:ext uri="{FF2B5EF4-FFF2-40B4-BE49-F238E27FC236}">
                <a16:creationId xmlns:a16="http://schemas.microsoft.com/office/drawing/2014/main" id="{8FAB9B6E-73D0-C64C-547A-26B801E6EBEC}"/>
              </a:ext>
            </a:extLst>
          </p:cNvPr>
          <p:cNvSpPr txBox="1">
            <a:spLocks/>
          </p:cNvSpPr>
          <p:nvPr/>
        </p:nvSpPr>
        <p:spPr>
          <a:xfrm>
            <a:off x="4215245" y="3261960"/>
            <a:ext cx="3790971" cy="457200"/>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2400" b="1" kern="1200" dirty="0">
                <a:solidFill>
                  <a:srgbClr val="FDFFFD"/>
                </a:solidFill>
                <a:latin typeface="Rockwell" panose="02060603020205020403" pitchFamily="18"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Rockwell" panose="02060603020205020403" pitchFamily="18"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chemeClr val="tx1"/>
                </a:solidFill>
                <a:latin typeface="Rockwell" panose="02060603020205020403" pitchFamily="18"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chemeClr val="tx1"/>
                </a:solidFill>
                <a:latin typeface="Rockwell" panose="02060603020205020403" pitchFamily="18"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chemeClr val="tx1"/>
                </a:solidFill>
                <a:latin typeface="Rockwell" panose="02060603020205020403" pitchFamily="18"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r>
              <a:rPr lang="en-US">
                <a:solidFill>
                  <a:srgbClr val="00FFFF"/>
                </a:solidFill>
              </a:rPr>
              <a:t>FEATURES</a:t>
            </a:r>
          </a:p>
          <a:p>
            <a:endParaRPr lang="en-US"/>
          </a:p>
        </p:txBody>
      </p:sp>
    </p:spTree>
    <p:extLst>
      <p:ext uri="{BB962C8B-B14F-4D97-AF65-F5344CB8AC3E}">
        <p14:creationId xmlns:p14="http://schemas.microsoft.com/office/powerpoint/2010/main" val="160446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9EE2-B588-A26A-3E71-B5C6CB7A4B22}"/>
              </a:ext>
            </a:extLst>
          </p:cNvPr>
          <p:cNvSpPr>
            <a:spLocks noGrp="1"/>
          </p:cNvSpPr>
          <p:nvPr>
            <p:ph type="title"/>
          </p:nvPr>
        </p:nvSpPr>
        <p:spPr/>
        <p:txBody>
          <a:bodyPr/>
          <a:lstStyle/>
          <a:p>
            <a:r>
              <a:rPr lang="en-GB"/>
              <a:t>Systematic business areas</a:t>
            </a:r>
          </a:p>
        </p:txBody>
      </p:sp>
      <p:sp>
        <p:nvSpPr>
          <p:cNvPr id="4" name="Slide Number Placeholder 3">
            <a:extLst>
              <a:ext uri="{FF2B5EF4-FFF2-40B4-BE49-F238E27FC236}">
                <a16:creationId xmlns:a16="http://schemas.microsoft.com/office/drawing/2014/main" id="{8DC3F746-8D94-46FD-47EF-D8B8189AB7B9}"/>
              </a:ext>
            </a:extLst>
          </p:cNvPr>
          <p:cNvSpPr>
            <a:spLocks noGrp="1"/>
          </p:cNvSpPr>
          <p:nvPr>
            <p:ph type="sldNum" sz="quarter" idx="4294967295"/>
          </p:nvPr>
        </p:nvSpPr>
        <p:spPr>
          <a:xfrm>
            <a:off x="11857038" y="6315075"/>
            <a:ext cx="334962" cy="142875"/>
          </a:xfrm>
        </p:spPr>
        <p:txBody>
          <a:bodyPr/>
          <a:lstStyle/>
          <a:p>
            <a:fld id="{23AA811B-2EBD-4900-905E-5BE206449611}" type="slidenum">
              <a:rPr lang="en-GB" smtClean="0"/>
              <a:pPr/>
              <a:t>3</a:t>
            </a:fld>
            <a:endParaRPr lang="en-GB"/>
          </a:p>
        </p:txBody>
      </p:sp>
      <p:grpSp>
        <p:nvGrpSpPr>
          <p:cNvPr id="5" name="Group 4">
            <a:extLst>
              <a:ext uri="{FF2B5EF4-FFF2-40B4-BE49-F238E27FC236}">
                <a16:creationId xmlns:a16="http://schemas.microsoft.com/office/drawing/2014/main" id="{433F2734-3DEB-2410-5658-54621A0C2BD2}"/>
              </a:ext>
            </a:extLst>
          </p:cNvPr>
          <p:cNvGrpSpPr/>
          <p:nvPr/>
        </p:nvGrpSpPr>
        <p:grpSpPr>
          <a:xfrm>
            <a:off x="539748" y="1535837"/>
            <a:ext cx="1710001" cy="4584162"/>
            <a:chOff x="539748" y="1535837"/>
            <a:chExt cx="1710001" cy="4584162"/>
          </a:xfrm>
        </p:grpSpPr>
        <p:sp>
          <p:nvSpPr>
            <p:cNvPr id="6" name="Rectangle 5">
              <a:extLst>
                <a:ext uri="{FF2B5EF4-FFF2-40B4-BE49-F238E27FC236}">
                  <a16:creationId xmlns:a16="http://schemas.microsoft.com/office/drawing/2014/main" id="{3E7A35BD-AA5E-E236-F074-F6039F4899B9}"/>
                </a:ext>
              </a:extLst>
            </p:cNvPr>
            <p:cNvSpPr/>
            <p:nvPr/>
          </p:nvSpPr>
          <p:spPr>
            <a:xfrm>
              <a:off x="539748" y="1535837"/>
              <a:ext cx="1710000" cy="624162"/>
            </a:xfrm>
            <a:prstGeom prst="rect">
              <a:avLst/>
            </a:prstGeom>
            <a:solidFill>
              <a:srgbClr val="5D87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Defence	</a:t>
              </a:r>
            </a:p>
          </p:txBody>
        </p:sp>
        <p:sp>
          <p:nvSpPr>
            <p:cNvPr id="7" name="Rectangle 58">
              <a:extLst>
                <a:ext uri="{FF2B5EF4-FFF2-40B4-BE49-F238E27FC236}">
                  <a16:creationId xmlns:a16="http://schemas.microsoft.com/office/drawing/2014/main" id="{CBC5CF42-6E96-9F9B-23E8-6D12DDDB048D}"/>
                </a:ext>
              </a:extLst>
            </p:cNvPr>
            <p:cNvSpPr/>
            <p:nvPr/>
          </p:nvSpPr>
          <p:spPr>
            <a:xfrm>
              <a:off x="539748" y="4319999"/>
              <a:ext cx="1710000" cy="1800000"/>
            </a:xfrm>
            <a:prstGeom prst="rect">
              <a:avLst/>
            </a:prstGeom>
            <a:solidFill>
              <a:srgbClr val="5D87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Operationally proven and world-leading C4ISR solutions for the modern battlespace.</a:t>
              </a:r>
            </a:p>
          </p:txBody>
        </p:sp>
        <p:pic>
          <p:nvPicPr>
            <p:cNvPr id="8" name="Picture 65">
              <a:extLst>
                <a:ext uri="{FF2B5EF4-FFF2-40B4-BE49-F238E27FC236}">
                  <a16:creationId xmlns:a16="http://schemas.microsoft.com/office/drawing/2014/main" id="{37387387-F027-5625-7E4D-AFAF61E91459}"/>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9748" y="2159999"/>
              <a:ext cx="1710001" cy="2159999"/>
            </a:xfrm>
            <a:prstGeom prst="rect">
              <a:avLst/>
            </a:prstGeom>
          </p:spPr>
        </p:pic>
      </p:grpSp>
      <p:grpSp>
        <p:nvGrpSpPr>
          <p:cNvPr id="9" name="Group 77">
            <a:extLst>
              <a:ext uri="{FF2B5EF4-FFF2-40B4-BE49-F238E27FC236}">
                <a16:creationId xmlns:a16="http://schemas.microsoft.com/office/drawing/2014/main" id="{B62958A6-36AE-6CD2-944A-78B31EB8C1EA}"/>
              </a:ext>
            </a:extLst>
          </p:cNvPr>
          <p:cNvGrpSpPr/>
          <p:nvPr/>
        </p:nvGrpSpPr>
        <p:grpSpPr>
          <a:xfrm>
            <a:off x="2419930" y="1537200"/>
            <a:ext cx="1710000" cy="4582799"/>
            <a:chOff x="2419932" y="1537200"/>
            <a:chExt cx="1710000" cy="4582799"/>
          </a:xfrm>
        </p:grpSpPr>
        <p:sp>
          <p:nvSpPr>
            <p:cNvPr id="10" name="Rectangle 53">
              <a:extLst>
                <a:ext uri="{FF2B5EF4-FFF2-40B4-BE49-F238E27FC236}">
                  <a16:creationId xmlns:a16="http://schemas.microsoft.com/office/drawing/2014/main" id="{FFB4C5E8-71AD-25FC-995A-E5D30385D56B}"/>
                </a:ext>
              </a:extLst>
            </p:cNvPr>
            <p:cNvSpPr/>
            <p:nvPr/>
          </p:nvSpPr>
          <p:spPr>
            <a:xfrm>
              <a:off x="2419932" y="1537200"/>
              <a:ext cx="1710000" cy="622800"/>
            </a:xfrm>
            <a:prstGeom prst="rect">
              <a:avLst/>
            </a:prstGeom>
            <a:solidFill>
              <a:srgbClr val="FF783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Healthcare</a:t>
              </a:r>
              <a:endParaRPr kumimoji="0" lang="en-GB" sz="1600" b="0" i="0" u="none" strike="noStrike" kern="1200" cap="none" spc="0" normalizeH="0" baseline="0" noProof="0" err="1">
                <a:ln>
                  <a:noFill/>
                </a:ln>
                <a:solidFill>
                  <a:srgbClr val="FFFFFF"/>
                </a:solidFill>
                <a:effectLst/>
                <a:uLnTx/>
                <a:uFillTx/>
                <a:latin typeface="Roboto Light"/>
                <a:ea typeface="+mn-ea"/>
                <a:cs typeface="+mn-cs"/>
              </a:endParaRPr>
            </a:p>
          </p:txBody>
        </p:sp>
        <p:sp>
          <p:nvSpPr>
            <p:cNvPr id="11" name="Rectangle 59">
              <a:extLst>
                <a:ext uri="{FF2B5EF4-FFF2-40B4-BE49-F238E27FC236}">
                  <a16:creationId xmlns:a16="http://schemas.microsoft.com/office/drawing/2014/main" id="{203D0BE0-D9F7-B29F-9C32-128D84CDB29F}"/>
                </a:ext>
              </a:extLst>
            </p:cNvPr>
            <p:cNvSpPr/>
            <p:nvPr/>
          </p:nvSpPr>
          <p:spPr>
            <a:xfrm>
              <a:off x="2419932" y="4319999"/>
              <a:ext cx="1710000" cy="1800000"/>
            </a:xfrm>
            <a:prstGeom prst="rect">
              <a:avLst/>
            </a:prstGeom>
            <a:solidFill>
              <a:srgbClr val="FF783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Promoting the continuum of care through first-class healthcare IT.</a:t>
              </a:r>
            </a:p>
          </p:txBody>
        </p:sp>
        <p:pic>
          <p:nvPicPr>
            <p:cNvPr id="12" name="Picture 71">
              <a:extLst>
                <a:ext uri="{FF2B5EF4-FFF2-40B4-BE49-F238E27FC236}">
                  <a16:creationId xmlns:a16="http://schemas.microsoft.com/office/drawing/2014/main" id="{AB8D441B-C8BA-907F-5C13-15FCBCD4AB2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b="-1"/>
            <a:stretch/>
          </p:blipFill>
          <p:spPr>
            <a:xfrm>
              <a:off x="2419932" y="2159999"/>
              <a:ext cx="1710000" cy="2159999"/>
            </a:xfrm>
            <a:prstGeom prst="rect">
              <a:avLst/>
            </a:prstGeom>
          </p:spPr>
        </p:pic>
      </p:grpSp>
      <p:grpSp>
        <p:nvGrpSpPr>
          <p:cNvPr id="13" name="Group 79">
            <a:extLst>
              <a:ext uri="{FF2B5EF4-FFF2-40B4-BE49-F238E27FC236}">
                <a16:creationId xmlns:a16="http://schemas.microsoft.com/office/drawing/2014/main" id="{CF8EA050-E3BD-1E67-BD28-D0E0F8070A2F}"/>
              </a:ext>
            </a:extLst>
          </p:cNvPr>
          <p:cNvGrpSpPr/>
          <p:nvPr/>
        </p:nvGrpSpPr>
        <p:grpSpPr>
          <a:xfrm>
            <a:off x="6180292" y="1537200"/>
            <a:ext cx="1710001" cy="4582799"/>
            <a:chOff x="6180298" y="1537200"/>
            <a:chExt cx="1710001" cy="4582799"/>
          </a:xfrm>
        </p:grpSpPr>
        <p:sp>
          <p:nvSpPr>
            <p:cNvPr id="14" name="Rectangle 55">
              <a:extLst>
                <a:ext uri="{FF2B5EF4-FFF2-40B4-BE49-F238E27FC236}">
                  <a16:creationId xmlns:a16="http://schemas.microsoft.com/office/drawing/2014/main" id="{C70C9183-8CF6-36FD-586A-812EE6AD1AD0}"/>
                </a:ext>
              </a:extLst>
            </p:cNvPr>
            <p:cNvSpPr/>
            <p:nvPr/>
          </p:nvSpPr>
          <p:spPr>
            <a:xfrm>
              <a:off x="6180298" y="1537200"/>
              <a:ext cx="1710000" cy="622800"/>
            </a:xfrm>
            <a:prstGeom prst="rect">
              <a:avLst/>
            </a:prstGeom>
            <a:solidFill>
              <a:srgbClr val="C3B5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72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Intelligence &amp; National Security</a:t>
              </a:r>
            </a:p>
          </p:txBody>
        </p:sp>
        <p:sp>
          <p:nvSpPr>
            <p:cNvPr id="15" name="Rectangle 61">
              <a:extLst>
                <a:ext uri="{FF2B5EF4-FFF2-40B4-BE49-F238E27FC236}">
                  <a16:creationId xmlns:a16="http://schemas.microsoft.com/office/drawing/2014/main" id="{7F6D578A-75E2-37B2-8871-C124AFCAD20D}"/>
                </a:ext>
              </a:extLst>
            </p:cNvPr>
            <p:cNvSpPr/>
            <p:nvPr/>
          </p:nvSpPr>
          <p:spPr>
            <a:xfrm>
              <a:off x="6180299" y="4319999"/>
              <a:ext cx="1710000" cy="1800000"/>
            </a:xfrm>
            <a:prstGeom prst="rect">
              <a:avLst/>
            </a:prstGeom>
            <a:solidFill>
              <a:srgbClr val="C3B5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Solutions, services and know-how for surveillance, prevention, analysis, threat assessment and crisis handling. </a:t>
              </a:r>
            </a:p>
          </p:txBody>
        </p:sp>
      </p:grpSp>
      <p:grpSp>
        <p:nvGrpSpPr>
          <p:cNvPr id="17" name="Group 80">
            <a:extLst>
              <a:ext uri="{FF2B5EF4-FFF2-40B4-BE49-F238E27FC236}">
                <a16:creationId xmlns:a16="http://schemas.microsoft.com/office/drawing/2014/main" id="{E3DBB6B4-F3C2-7E0C-59DD-A5D7643BFB3A}"/>
              </a:ext>
            </a:extLst>
          </p:cNvPr>
          <p:cNvGrpSpPr/>
          <p:nvPr/>
        </p:nvGrpSpPr>
        <p:grpSpPr>
          <a:xfrm>
            <a:off x="8060476" y="1537200"/>
            <a:ext cx="1710001" cy="4582799"/>
            <a:chOff x="8060481" y="1537200"/>
            <a:chExt cx="1710001" cy="4582799"/>
          </a:xfrm>
        </p:grpSpPr>
        <p:sp>
          <p:nvSpPr>
            <p:cNvPr id="18" name="Rectangle 56">
              <a:extLst>
                <a:ext uri="{FF2B5EF4-FFF2-40B4-BE49-F238E27FC236}">
                  <a16:creationId xmlns:a16="http://schemas.microsoft.com/office/drawing/2014/main" id="{20ADBB14-005D-2401-5BE0-18019E7AE258}"/>
                </a:ext>
              </a:extLst>
            </p:cNvPr>
            <p:cNvSpPr/>
            <p:nvPr/>
          </p:nvSpPr>
          <p:spPr>
            <a:xfrm>
              <a:off x="8060481" y="1537200"/>
              <a:ext cx="1710000" cy="622800"/>
            </a:xfrm>
            <a:prstGeom prst="rect">
              <a:avLst/>
            </a:prstGeom>
            <a:solidFill>
              <a:srgbClr val="FA485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Library &amp; Learning</a:t>
              </a:r>
            </a:p>
          </p:txBody>
        </p:sp>
        <p:sp>
          <p:nvSpPr>
            <p:cNvPr id="19" name="Rectangle 62">
              <a:extLst>
                <a:ext uri="{FF2B5EF4-FFF2-40B4-BE49-F238E27FC236}">
                  <a16:creationId xmlns:a16="http://schemas.microsoft.com/office/drawing/2014/main" id="{3484AE1E-D615-125E-C2DB-70CF6FCB8448}"/>
                </a:ext>
              </a:extLst>
            </p:cNvPr>
            <p:cNvSpPr/>
            <p:nvPr/>
          </p:nvSpPr>
          <p:spPr>
            <a:xfrm>
              <a:off x="8060482" y="4319999"/>
              <a:ext cx="1710000" cy="1800000"/>
            </a:xfrm>
            <a:prstGeom prst="rect">
              <a:avLst/>
            </a:prstGeom>
            <a:solidFill>
              <a:srgbClr val="FA485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The digital foundation for modern and ambitious libraries. </a:t>
              </a:r>
            </a:p>
          </p:txBody>
        </p:sp>
      </p:grpSp>
      <p:grpSp>
        <p:nvGrpSpPr>
          <p:cNvPr id="21" name="Group 78">
            <a:extLst>
              <a:ext uri="{FF2B5EF4-FFF2-40B4-BE49-F238E27FC236}">
                <a16:creationId xmlns:a16="http://schemas.microsoft.com/office/drawing/2014/main" id="{61134F5C-A49C-6D78-4943-5E05ACE4CEA8}"/>
              </a:ext>
            </a:extLst>
          </p:cNvPr>
          <p:cNvGrpSpPr/>
          <p:nvPr/>
        </p:nvGrpSpPr>
        <p:grpSpPr>
          <a:xfrm>
            <a:off x="4300111" y="1537200"/>
            <a:ext cx="1710000" cy="4582799"/>
            <a:chOff x="4300112" y="1537200"/>
            <a:chExt cx="1710000" cy="4582799"/>
          </a:xfrm>
        </p:grpSpPr>
        <p:sp>
          <p:nvSpPr>
            <p:cNvPr id="22" name="Rectangle 54">
              <a:extLst>
                <a:ext uri="{FF2B5EF4-FFF2-40B4-BE49-F238E27FC236}">
                  <a16:creationId xmlns:a16="http://schemas.microsoft.com/office/drawing/2014/main" id="{DFE78833-EED7-5123-C644-866AE40D8BB4}"/>
                </a:ext>
              </a:extLst>
            </p:cNvPr>
            <p:cNvSpPr/>
            <p:nvPr/>
          </p:nvSpPr>
          <p:spPr>
            <a:xfrm>
              <a:off x="4300112" y="1537200"/>
              <a:ext cx="1710000" cy="622800"/>
            </a:xfrm>
            <a:prstGeom prst="rect">
              <a:avLst/>
            </a:prstGeom>
            <a:solidFill>
              <a:srgbClr val="3C4A6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Digitalisation</a:t>
              </a:r>
            </a:p>
          </p:txBody>
        </p:sp>
        <p:sp>
          <p:nvSpPr>
            <p:cNvPr id="23" name="Rectangle 60">
              <a:extLst>
                <a:ext uri="{FF2B5EF4-FFF2-40B4-BE49-F238E27FC236}">
                  <a16:creationId xmlns:a16="http://schemas.microsoft.com/office/drawing/2014/main" id="{09FC9E07-FF8A-D6F9-5C3A-6976ADE6CAF7}"/>
                </a:ext>
              </a:extLst>
            </p:cNvPr>
            <p:cNvSpPr/>
            <p:nvPr/>
          </p:nvSpPr>
          <p:spPr>
            <a:xfrm>
              <a:off x="4300112" y="4319999"/>
              <a:ext cx="1710000" cy="1800000"/>
            </a:xfrm>
            <a:prstGeom prst="rect">
              <a:avLst/>
            </a:prstGeom>
            <a:solidFill>
              <a:srgbClr val="3C4A6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Helping public and private enterprises with their digital transformation.</a:t>
              </a:r>
            </a:p>
          </p:txBody>
        </p:sp>
        <p:pic>
          <p:nvPicPr>
            <p:cNvPr id="24" name="Picture 74">
              <a:extLst>
                <a:ext uri="{FF2B5EF4-FFF2-40B4-BE49-F238E27FC236}">
                  <a16:creationId xmlns:a16="http://schemas.microsoft.com/office/drawing/2014/main" id="{2BA88EAE-6858-AB33-DF0F-29A1EC8F3EAC}"/>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b="-1"/>
            <a:stretch/>
          </p:blipFill>
          <p:spPr>
            <a:xfrm>
              <a:off x="4300112" y="2159998"/>
              <a:ext cx="1710000" cy="2159999"/>
            </a:xfrm>
            <a:prstGeom prst="rect">
              <a:avLst/>
            </a:prstGeom>
          </p:spPr>
        </p:pic>
      </p:grpSp>
      <p:grpSp>
        <p:nvGrpSpPr>
          <p:cNvPr id="25" name="Group 81">
            <a:extLst>
              <a:ext uri="{FF2B5EF4-FFF2-40B4-BE49-F238E27FC236}">
                <a16:creationId xmlns:a16="http://schemas.microsoft.com/office/drawing/2014/main" id="{4EEE0B6B-A2AB-078C-7685-AE68111A194C}"/>
              </a:ext>
            </a:extLst>
          </p:cNvPr>
          <p:cNvGrpSpPr/>
          <p:nvPr/>
        </p:nvGrpSpPr>
        <p:grpSpPr>
          <a:xfrm>
            <a:off x="9940659" y="1537200"/>
            <a:ext cx="1710005" cy="4582799"/>
            <a:chOff x="9940659" y="1537200"/>
            <a:chExt cx="1710005" cy="4582799"/>
          </a:xfrm>
        </p:grpSpPr>
        <p:sp>
          <p:nvSpPr>
            <p:cNvPr id="26" name="Rectangle 57">
              <a:extLst>
                <a:ext uri="{FF2B5EF4-FFF2-40B4-BE49-F238E27FC236}">
                  <a16:creationId xmlns:a16="http://schemas.microsoft.com/office/drawing/2014/main" id="{E82D7FE7-DB21-1D36-E416-3D6A40EB41E8}"/>
                </a:ext>
              </a:extLst>
            </p:cNvPr>
            <p:cNvSpPr/>
            <p:nvPr/>
          </p:nvSpPr>
          <p:spPr>
            <a:xfrm>
              <a:off x="9940664" y="1537200"/>
              <a:ext cx="1710000" cy="622800"/>
            </a:xfrm>
            <a:prstGeom prst="rect">
              <a:avLst/>
            </a:prstGeom>
            <a:solidFill>
              <a:srgbClr val="62C88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Roboto Light"/>
                  <a:ea typeface="+mn-ea"/>
                  <a:cs typeface="+mn-cs"/>
                </a:rPr>
                <a:t>Renewables &amp; Utilities</a:t>
              </a:r>
            </a:p>
          </p:txBody>
        </p:sp>
        <p:sp>
          <p:nvSpPr>
            <p:cNvPr id="27" name="Rectangle 63">
              <a:extLst>
                <a:ext uri="{FF2B5EF4-FFF2-40B4-BE49-F238E27FC236}">
                  <a16:creationId xmlns:a16="http://schemas.microsoft.com/office/drawing/2014/main" id="{45D91E0F-4122-5CD3-A919-347EB4FC80E6}"/>
                </a:ext>
              </a:extLst>
            </p:cNvPr>
            <p:cNvSpPr/>
            <p:nvPr/>
          </p:nvSpPr>
          <p:spPr>
            <a:xfrm>
              <a:off x="9940664" y="4319999"/>
              <a:ext cx="1710000" cy="1800000"/>
            </a:xfrm>
            <a:prstGeom prst="rect">
              <a:avLst/>
            </a:prstGeom>
            <a:solidFill>
              <a:srgbClr val="62C88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bIns="72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Roboto Light"/>
                  <a:ea typeface="+mn-ea"/>
                  <a:cs typeface="+mn-cs"/>
                </a:rPr>
                <a:t>Green transformation solutions for the offshore wind energy and water supply sectors. </a:t>
              </a:r>
            </a:p>
          </p:txBody>
        </p:sp>
        <p:pic>
          <p:nvPicPr>
            <p:cNvPr id="28" name="Picture 75">
              <a:extLst>
                <a:ext uri="{FF2B5EF4-FFF2-40B4-BE49-F238E27FC236}">
                  <a16:creationId xmlns:a16="http://schemas.microsoft.com/office/drawing/2014/main" id="{14946AE5-592C-7958-441C-D312136FDEE3}"/>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940659" y="2159997"/>
              <a:ext cx="1710003" cy="2159997"/>
            </a:xfrm>
            <a:prstGeom prst="rect">
              <a:avLst/>
            </a:prstGeom>
          </p:spPr>
        </p:pic>
      </p:grpSp>
      <p:pic>
        <p:nvPicPr>
          <p:cNvPr id="29" name="Picture 28" descr="A hand reaching for a book on a shelf&#10;&#10;Description automatically generated">
            <a:extLst>
              <a:ext uri="{FF2B5EF4-FFF2-40B4-BE49-F238E27FC236}">
                <a16:creationId xmlns:a16="http://schemas.microsoft.com/office/drawing/2014/main" id="{3C2A2C24-E8BE-156D-2632-C0424247AE2D}"/>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p:blipFill>
        <p:spPr>
          <a:xfrm>
            <a:off x="8060471" y="2158647"/>
            <a:ext cx="1710004" cy="2161347"/>
          </a:xfrm>
          <a:prstGeom prst="rect">
            <a:avLst/>
          </a:prstGeom>
        </p:spPr>
      </p:pic>
      <p:pic>
        <p:nvPicPr>
          <p:cNvPr id="32" name="Picture 31" descr="A police officer standing in front of a car&#10;&#10;Description automatically generated">
            <a:extLst>
              <a:ext uri="{FF2B5EF4-FFF2-40B4-BE49-F238E27FC236}">
                <a16:creationId xmlns:a16="http://schemas.microsoft.com/office/drawing/2014/main" id="{7751BDA5-EB45-CB14-C72B-A168817A1AF0}"/>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p:blipFill>
        <p:spPr>
          <a:xfrm>
            <a:off x="6180288" y="2158647"/>
            <a:ext cx="1710004" cy="2167239"/>
          </a:xfrm>
          <a:prstGeom prst="rect">
            <a:avLst/>
          </a:prstGeom>
        </p:spPr>
      </p:pic>
    </p:spTree>
    <p:extLst>
      <p:ext uri="{BB962C8B-B14F-4D97-AF65-F5344CB8AC3E}">
        <p14:creationId xmlns:p14="http://schemas.microsoft.com/office/powerpoint/2010/main" val="26646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EC33-ECA5-CB24-99B1-857E757B94DD}"/>
              </a:ext>
            </a:extLst>
          </p:cNvPr>
          <p:cNvSpPr>
            <a:spLocks noGrp="1"/>
          </p:cNvSpPr>
          <p:nvPr>
            <p:ph type="title"/>
          </p:nvPr>
        </p:nvSpPr>
        <p:spPr/>
        <p:txBody>
          <a:bodyPr/>
          <a:lstStyle/>
          <a:p>
            <a:r>
              <a:rPr lang="en-GB"/>
              <a:t>CONTROLLER</a:t>
            </a:r>
          </a:p>
        </p:txBody>
      </p:sp>
      <p:sp>
        <p:nvSpPr>
          <p:cNvPr id="4" name="Slide Number Placeholder 3">
            <a:extLst>
              <a:ext uri="{FF2B5EF4-FFF2-40B4-BE49-F238E27FC236}">
                <a16:creationId xmlns:a16="http://schemas.microsoft.com/office/drawing/2014/main" id="{5260F8EE-D7A3-E1A7-F000-B2448B368193}"/>
              </a:ext>
            </a:extLst>
          </p:cNvPr>
          <p:cNvSpPr>
            <a:spLocks noGrp="1"/>
          </p:cNvSpPr>
          <p:nvPr>
            <p:ph type="sldNum" sz="quarter" idx="4"/>
          </p:nvPr>
        </p:nvSpPr>
        <p:spPr/>
        <p:txBody>
          <a:bodyPr/>
          <a:lstStyle/>
          <a:p>
            <a:fld id="{23AA811B-2EBD-4900-905E-5BE206449611}" type="slidenum">
              <a:rPr lang="en-GB" smtClean="0"/>
              <a:pPr/>
              <a:t>30</a:t>
            </a:fld>
            <a:endParaRPr lang="en-GB"/>
          </a:p>
        </p:txBody>
      </p:sp>
      <p:sp>
        <p:nvSpPr>
          <p:cNvPr id="5" name="Footer Placeholder 4">
            <a:extLst>
              <a:ext uri="{FF2B5EF4-FFF2-40B4-BE49-F238E27FC236}">
                <a16:creationId xmlns:a16="http://schemas.microsoft.com/office/drawing/2014/main" id="{E67421C8-FCDF-9303-44A1-BF2109EE55B5}"/>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7" name="Picture 6">
            <a:extLst>
              <a:ext uri="{FF2B5EF4-FFF2-40B4-BE49-F238E27FC236}">
                <a16:creationId xmlns:a16="http://schemas.microsoft.com/office/drawing/2014/main" id="{15E6E0FB-1D93-6781-7440-66737E0A5F17}"/>
              </a:ext>
            </a:extLst>
          </p:cNvPr>
          <p:cNvPicPr>
            <a:picLocks noChangeAspect="1"/>
          </p:cNvPicPr>
          <p:nvPr/>
        </p:nvPicPr>
        <p:blipFill>
          <a:blip r:embed="rId2"/>
          <a:srcRect t="165" b="-1"/>
          <a:stretch/>
        </p:blipFill>
        <p:spPr>
          <a:xfrm>
            <a:off x="3873045" y="1420539"/>
            <a:ext cx="4445911" cy="5037861"/>
          </a:xfrm>
          <a:prstGeom prst="rect">
            <a:avLst/>
          </a:prstGeom>
        </p:spPr>
      </p:pic>
    </p:spTree>
    <p:extLst>
      <p:ext uri="{BB962C8B-B14F-4D97-AF65-F5344CB8AC3E}">
        <p14:creationId xmlns:p14="http://schemas.microsoft.com/office/powerpoint/2010/main" val="294223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27E4242-5277-0A0C-1DD2-A070F89A8C52}"/>
              </a:ext>
            </a:extLst>
          </p:cNvPr>
          <p:cNvSpPr>
            <a:spLocks noGrp="1"/>
          </p:cNvSpPr>
          <p:nvPr>
            <p:ph type="title"/>
          </p:nvPr>
        </p:nvSpPr>
        <p:spPr/>
        <p:txBody>
          <a:bodyPr/>
          <a:lstStyle/>
          <a:p>
            <a:pPr algn="ctr"/>
            <a:r>
              <a:rPr lang="en-US" sz="4400" dirty="0">
                <a:solidFill>
                  <a:schemeClr val="bg1"/>
                </a:solidFill>
              </a:rPr>
              <a:t>SPRING BOOT - </a:t>
            </a:r>
            <a:r>
              <a:rPr lang="en-US" sz="4400" b="1" dirty="0">
                <a:solidFill>
                  <a:srgbClr val="FFA400"/>
                </a:solidFill>
              </a:rPr>
              <a:t>@SERVICE</a:t>
            </a:r>
            <a:endParaRPr lang="en-US" sz="4400" b="1" dirty="0">
              <a:solidFill>
                <a:schemeClr val="bg1"/>
              </a:solidFill>
            </a:endParaRPr>
          </a:p>
        </p:txBody>
      </p:sp>
      <p:sp>
        <p:nvSpPr>
          <p:cNvPr id="15" name="Slide Number Placeholder 14">
            <a:extLst>
              <a:ext uri="{FF2B5EF4-FFF2-40B4-BE49-F238E27FC236}">
                <a16:creationId xmlns:a16="http://schemas.microsoft.com/office/drawing/2014/main" id="{EFE2B82B-F111-4966-0221-14D4DE3185C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A811B-2EBD-4900-905E-5BE206449611}" type="slidenum">
              <a:rPr kumimoji="0" lang="en-GB" sz="1000" b="0" i="0" u="none" strike="noStrike" kern="1200" cap="none" spc="0" normalizeH="0" baseline="0" noProof="0" smtClean="0">
                <a:ln>
                  <a:noFill/>
                </a:ln>
                <a:solidFill>
                  <a:srgbClr val="44546A"/>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 name="Footer Placeholder 15">
            <a:extLst>
              <a:ext uri="{FF2B5EF4-FFF2-40B4-BE49-F238E27FC236}">
                <a16:creationId xmlns:a16="http://schemas.microsoft.com/office/drawing/2014/main" id="{505F4E2C-3942-880A-64BA-42D528DEFF0F}"/>
              </a:ext>
            </a:extLst>
          </p:cNvPr>
          <p:cNvSpPr>
            <a:spLocks noGrp="1"/>
          </p:cNvSpPr>
          <p:nvPr>
            <p:ph type="ftr" sz="quarter" idx="3"/>
          </p:nvPr>
        </p:nvSpPr>
        <p:spPr>
          <a:xfrm>
            <a:off x="5518325" y="6314400"/>
            <a:ext cx="5554800" cy="144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4546A"/>
                </a:solidFill>
                <a:effectLst/>
                <a:uLnTx/>
                <a:uFillTx/>
                <a:latin typeface="Calibri" panose="020F0502020204030204"/>
                <a:ea typeface="+mn-ea"/>
                <a:cs typeface="+mn-cs"/>
              </a:rPr>
              <a:t>MENTORING IN CONFIDENCE</a:t>
            </a:r>
          </a:p>
        </p:txBody>
      </p:sp>
      <p:grpSp>
        <p:nvGrpSpPr>
          <p:cNvPr id="2" name="Group 1">
            <a:extLst>
              <a:ext uri="{FF2B5EF4-FFF2-40B4-BE49-F238E27FC236}">
                <a16:creationId xmlns:a16="http://schemas.microsoft.com/office/drawing/2014/main" id="{0C1A1B35-51E9-06CC-54AE-6A45CC447B5A}"/>
              </a:ext>
            </a:extLst>
          </p:cNvPr>
          <p:cNvGrpSpPr/>
          <p:nvPr/>
        </p:nvGrpSpPr>
        <p:grpSpPr>
          <a:xfrm>
            <a:off x="2830617" y="2059381"/>
            <a:ext cx="2743200" cy="3613211"/>
            <a:chOff x="1744987" y="2059381"/>
            <a:chExt cx="2743200" cy="3613211"/>
          </a:xfrm>
        </p:grpSpPr>
        <p:sp>
          <p:nvSpPr>
            <p:cNvPr id="19" name="Rectangle: Rounded Corners 18">
              <a:extLst>
                <a:ext uri="{FF2B5EF4-FFF2-40B4-BE49-F238E27FC236}">
                  <a16:creationId xmlns:a16="http://schemas.microsoft.com/office/drawing/2014/main" id="{76F0495A-318D-4F86-0BA9-7EAC10599F0A}"/>
                </a:ext>
              </a:extLst>
            </p:cNvPr>
            <p:cNvSpPr/>
            <p:nvPr/>
          </p:nvSpPr>
          <p:spPr>
            <a:xfrm>
              <a:off x="1744987"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Rockwell" panose="02060603020205020403" pitchFamily="18" charset="0"/>
                  <a:ea typeface="+mn-ea"/>
                  <a:cs typeface="+mn-cs"/>
                </a:rPr>
                <a:t>CONCEPT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Rockwell" panose="02060603020205020403" pitchFamily="18" charset="0"/>
                  <a:ea typeface="+mn-ea"/>
                  <a:cs typeface="+mn-cs"/>
                </a:rPr>
                <a:t>Service Components are the class file which contains @Service annotation.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endParaRPr>
            </a:p>
          </p:txBody>
        </p:sp>
        <p:pic>
          <p:nvPicPr>
            <p:cNvPr id="4" name="Graphic 3" descr="Thought bubble with solid fill">
              <a:extLst>
                <a:ext uri="{FF2B5EF4-FFF2-40B4-BE49-F238E27FC236}">
                  <a16:creationId xmlns:a16="http://schemas.microsoft.com/office/drawing/2014/main" id="{A8D4DDDA-B5F9-BA5D-56C3-700D67541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52625" y="4758192"/>
              <a:ext cx="914400" cy="914400"/>
            </a:xfrm>
            <a:prstGeom prst="rect">
              <a:avLst/>
            </a:prstGeom>
          </p:spPr>
        </p:pic>
        <p:pic>
          <p:nvPicPr>
            <p:cNvPr id="6" name="Graphic 5" descr="Badge 1 with solid fill">
              <a:extLst>
                <a:ext uri="{FF2B5EF4-FFF2-40B4-BE49-F238E27FC236}">
                  <a16:creationId xmlns:a16="http://schemas.microsoft.com/office/drawing/2014/main" id="{A3630C90-6542-7973-A09A-9AC408F12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625" y="2181225"/>
              <a:ext cx="914400" cy="914400"/>
            </a:xfrm>
            <a:prstGeom prst="rect">
              <a:avLst/>
            </a:prstGeom>
          </p:spPr>
        </p:pic>
      </p:grpSp>
      <p:grpSp>
        <p:nvGrpSpPr>
          <p:cNvPr id="3" name="Group 2">
            <a:extLst>
              <a:ext uri="{FF2B5EF4-FFF2-40B4-BE49-F238E27FC236}">
                <a16:creationId xmlns:a16="http://schemas.microsoft.com/office/drawing/2014/main" id="{0AB8182C-B5FD-D1D4-B740-BE79891F0877}"/>
              </a:ext>
            </a:extLst>
          </p:cNvPr>
          <p:cNvGrpSpPr/>
          <p:nvPr/>
        </p:nvGrpSpPr>
        <p:grpSpPr>
          <a:xfrm>
            <a:off x="6537569" y="2059380"/>
            <a:ext cx="2823814" cy="3613211"/>
            <a:chOff x="4888422" y="2059381"/>
            <a:chExt cx="2743200" cy="3613211"/>
          </a:xfrm>
        </p:grpSpPr>
        <p:sp>
          <p:nvSpPr>
            <p:cNvPr id="28" name="Rectangle: Rounded Corners 27">
              <a:extLst>
                <a:ext uri="{FF2B5EF4-FFF2-40B4-BE49-F238E27FC236}">
                  <a16:creationId xmlns:a16="http://schemas.microsoft.com/office/drawing/2014/main" id="{68278BFC-DCF8-1927-1BA7-0D8002A41044}"/>
                </a:ext>
              </a:extLst>
            </p:cNvPr>
            <p:cNvSpPr/>
            <p:nvPr/>
          </p:nvSpPr>
          <p:spPr>
            <a:xfrm>
              <a:off x="4888422"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Rockwell" panose="02060603020205020403" pitchFamily="18" charset="0"/>
                  <a:ea typeface="+mn-ea"/>
                  <a:cs typeface="+mn-cs"/>
                </a:rPr>
                <a:t>USAGE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rPr>
                <a:t>These class files are used to write business logic in a different layer, separated from @RestController class file. </a:t>
              </a:r>
              <a:endParaRPr kumimoji="0" lang="en-US" sz="1400" b="0" i="0" u="none" strike="noStrike" kern="1200" cap="none" spc="0" normalizeH="0" baseline="0" noProof="0">
                <a:ln>
                  <a:noFill/>
                </a:ln>
                <a:solidFill>
                  <a:prstClr val="white"/>
                </a:solidFill>
                <a:effectLst/>
                <a:uLnTx/>
                <a:uFillTx/>
                <a:latin typeface="Rockwell" panose="02060603020205020403" pitchFamily="18" charset="0"/>
                <a:ea typeface="Roboto Light" panose="02000000000000000000" pitchFamily="2" charset="0"/>
                <a:cs typeface="+mn-cs"/>
              </a:endParaRPr>
            </a:p>
          </p:txBody>
        </p:sp>
        <p:pic>
          <p:nvPicPr>
            <p:cNvPr id="7" name="Graphic 6" descr="Badge outline">
              <a:extLst>
                <a:ext uri="{FF2B5EF4-FFF2-40B4-BE49-F238E27FC236}">
                  <a16:creationId xmlns:a16="http://schemas.microsoft.com/office/drawing/2014/main" id="{D5F3EBAC-5225-3159-4216-84B1F3994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10350" y="2181225"/>
              <a:ext cx="914400" cy="914400"/>
            </a:xfrm>
            <a:prstGeom prst="rect">
              <a:avLst/>
            </a:prstGeom>
          </p:spPr>
        </p:pic>
        <p:pic>
          <p:nvPicPr>
            <p:cNvPr id="9" name="Graphic 8" descr="Hammer with solid fill">
              <a:extLst>
                <a:ext uri="{FF2B5EF4-FFF2-40B4-BE49-F238E27FC236}">
                  <a16:creationId xmlns:a16="http://schemas.microsoft.com/office/drawing/2014/main" id="{0106CC50-1064-4F76-F44F-BE2FD177C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37675" y="4758192"/>
              <a:ext cx="888296" cy="914400"/>
            </a:xfrm>
            <a:prstGeom prst="rect">
              <a:avLst/>
            </a:prstGeom>
          </p:spPr>
        </p:pic>
      </p:grpSp>
      <p:sp>
        <p:nvSpPr>
          <p:cNvPr id="11" name="Arrow: Notched Right 10">
            <a:extLst>
              <a:ext uri="{FF2B5EF4-FFF2-40B4-BE49-F238E27FC236}">
                <a16:creationId xmlns:a16="http://schemas.microsoft.com/office/drawing/2014/main" id="{9E317BE7-0172-8469-8530-6DD3EFE3F3D0}"/>
              </a:ext>
            </a:extLst>
          </p:cNvPr>
          <p:cNvSpPr/>
          <p:nvPr/>
        </p:nvSpPr>
        <p:spPr>
          <a:xfrm>
            <a:off x="5660636" y="5215391"/>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Rockwell" panose="02060603020205020403" pitchFamily="18" charset="0"/>
              <a:ea typeface="+mn-ea"/>
              <a:cs typeface="+mn-cs"/>
            </a:endParaRPr>
          </a:p>
        </p:txBody>
      </p:sp>
    </p:spTree>
    <p:extLst>
      <p:ext uri="{BB962C8B-B14F-4D97-AF65-F5344CB8AC3E}">
        <p14:creationId xmlns:p14="http://schemas.microsoft.com/office/powerpoint/2010/main" val="783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BCD46-0033-3B79-1AC2-119D47F5D76C}"/>
              </a:ext>
            </a:extLst>
          </p:cNvPr>
          <p:cNvSpPr>
            <a:spLocks noGrp="1"/>
          </p:cNvSpPr>
          <p:nvPr>
            <p:ph type="title"/>
          </p:nvPr>
        </p:nvSpPr>
        <p:spPr/>
        <p:txBody>
          <a:bodyPr/>
          <a:lstStyle/>
          <a:p>
            <a:r>
              <a:rPr lang="en-GB"/>
              <a:t>SERVICE</a:t>
            </a:r>
          </a:p>
        </p:txBody>
      </p:sp>
      <p:pic>
        <p:nvPicPr>
          <p:cNvPr id="7" name="Content Placeholder 6">
            <a:extLst>
              <a:ext uri="{FF2B5EF4-FFF2-40B4-BE49-F238E27FC236}">
                <a16:creationId xmlns:a16="http://schemas.microsoft.com/office/drawing/2014/main" id="{FBE1E05D-6329-2760-8208-F0C4BED8F988}"/>
              </a:ext>
            </a:extLst>
          </p:cNvPr>
          <p:cNvPicPr>
            <a:picLocks noGrp="1" noChangeAspect="1"/>
          </p:cNvPicPr>
          <p:nvPr>
            <p:ph sz="quarter" idx="23"/>
          </p:nvPr>
        </p:nvPicPr>
        <p:blipFill>
          <a:blip r:embed="rId2"/>
          <a:srcRect t="671"/>
          <a:stretch/>
        </p:blipFill>
        <p:spPr>
          <a:xfrm>
            <a:off x="3000433" y="1367071"/>
            <a:ext cx="6191135" cy="5152553"/>
          </a:xfrm>
        </p:spPr>
      </p:pic>
    </p:spTree>
    <p:extLst>
      <p:ext uri="{BB962C8B-B14F-4D97-AF65-F5344CB8AC3E}">
        <p14:creationId xmlns:p14="http://schemas.microsoft.com/office/powerpoint/2010/main" val="243061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0F8DED-9118-B09E-A03D-C4B8B1FD6E25}"/>
              </a:ext>
            </a:extLst>
          </p:cNvPr>
          <p:cNvSpPr>
            <a:spLocks noGrp="1"/>
          </p:cNvSpPr>
          <p:nvPr>
            <p:ph type="sldNum" sz="quarter" idx="4"/>
          </p:nvPr>
        </p:nvSpPr>
        <p:spPr/>
        <p:txBody>
          <a:bodyPr/>
          <a:lstStyle/>
          <a:p>
            <a:pPr algn="r"/>
            <a:fld id="{23AA811B-2EBD-4900-905E-5BE206449611}" type="slidenum">
              <a:rPr lang="en-GB" smtClean="0"/>
              <a:pPr algn="r"/>
              <a:t>33</a:t>
            </a:fld>
            <a:endParaRPr lang="en-GB"/>
          </a:p>
        </p:txBody>
      </p:sp>
      <p:sp>
        <p:nvSpPr>
          <p:cNvPr id="7" name="Footer Placeholder 6">
            <a:extLst>
              <a:ext uri="{FF2B5EF4-FFF2-40B4-BE49-F238E27FC236}">
                <a16:creationId xmlns:a16="http://schemas.microsoft.com/office/drawing/2014/main" id="{105F0309-C07E-742D-23EB-AE487B163145}"/>
              </a:ext>
            </a:extLst>
          </p:cNvPr>
          <p:cNvSpPr>
            <a:spLocks noGrp="1"/>
          </p:cNvSpPr>
          <p:nvPr>
            <p:ph type="ftr" sz="quarter" idx="3"/>
          </p:nvPr>
        </p:nvSpPr>
        <p:spPr>
          <a:xfrm>
            <a:off x="5518325" y="6314400"/>
            <a:ext cx="5554800" cy="144000"/>
          </a:xfrm>
        </p:spPr>
        <p:txBody>
          <a:bodyPr/>
          <a:lstStyle/>
          <a:p>
            <a:r>
              <a:rPr lang="en-GB"/>
              <a:t>MENTORING IN CONFIDENCE</a:t>
            </a:r>
          </a:p>
        </p:txBody>
      </p:sp>
      <p:sp>
        <p:nvSpPr>
          <p:cNvPr id="8" name="Title 7">
            <a:extLst>
              <a:ext uri="{FF2B5EF4-FFF2-40B4-BE49-F238E27FC236}">
                <a16:creationId xmlns:a16="http://schemas.microsoft.com/office/drawing/2014/main" id="{6EB49948-CA39-A4AA-D93D-AE19995C97FD}"/>
              </a:ext>
            </a:extLst>
          </p:cNvPr>
          <p:cNvSpPr>
            <a:spLocks noGrp="1"/>
          </p:cNvSpPr>
          <p:nvPr>
            <p:ph type="title"/>
          </p:nvPr>
        </p:nvSpPr>
        <p:spPr/>
        <p:txBody>
          <a:bodyPr/>
          <a:lstStyle/>
          <a:p>
            <a:r>
              <a:rPr lang="en-GB" sz="4400" dirty="0">
                <a:solidFill>
                  <a:srgbClr val="FFA400"/>
                </a:solidFill>
              </a:rPr>
              <a:t>WebSocket</a:t>
            </a:r>
            <a:r>
              <a:rPr lang="en-GB" sz="4400" dirty="0"/>
              <a:t> connection</a:t>
            </a:r>
          </a:p>
        </p:txBody>
      </p:sp>
      <p:pic>
        <p:nvPicPr>
          <p:cNvPr id="2050" name="Picture 2">
            <a:extLst>
              <a:ext uri="{FF2B5EF4-FFF2-40B4-BE49-F238E27FC236}">
                <a16:creationId xmlns:a16="http://schemas.microsoft.com/office/drawing/2014/main" id="{495222DF-21E4-B07D-6DB8-9A769493B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88" y="1600926"/>
            <a:ext cx="8305223" cy="453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9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E2734EEB-81EE-578D-0F04-1162A2A1916F}"/>
              </a:ext>
            </a:extLst>
          </p:cNvPr>
          <p:cNvSpPr>
            <a:spLocks noGrp="1"/>
          </p:cNvSpPr>
          <p:nvPr>
            <p:ph type="ftr" sz="quarter" idx="10"/>
          </p:nvPr>
        </p:nvSpPr>
        <p:spPr/>
        <p:txBody>
          <a:bodyPr/>
          <a:lstStyle/>
          <a:p>
            <a:r>
              <a:rPr lang="en-GB"/>
              <a:t>CAREER TALKS – SYSTEMATIC WORKSHOP</a:t>
            </a:r>
          </a:p>
        </p:txBody>
      </p:sp>
      <p:sp>
        <p:nvSpPr>
          <p:cNvPr id="6" name="Slide Number Placeholder 5">
            <a:extLst>
              <a:ext uri="{FF2B5EF4-FFF2-40B4-BE49-F238E27FC236}">
                <a16:creationId xmlns:a16="http://schemas.microsoft.com/office/drawing/2014/main" id="{A2017481-0520-3234-090F-877308BF5A0B}"/>
              </a:ext>
            </a:extLst>
          </p:cNvPr>
          <p:cNvSpPr>
            <a:spLocks noGrp="1"/>
          </p:cNvSpPr>
          <p:nvPr>
            <p:ph type="sldNum" sz="quarter" idx="11"/>
          </p:nvPr>
        </p:nvSpPr>
        <p:spPr/>
        <p:txBody>
          <a:bodyPr/>
          <a:lstStyle/>
          <a:p>
            <a:pPr algn="r"/>
            <a:fld id="{23AA811B-2EBD-4900-905E-5BE206449611}" type="slidenum">
              <a:rPr lang="en-GB" smtClean="0"/>
              <a:pPr algn="r"/>
              <a:t>34</a:t>
            </a:fld>
            <a:endParaRPr lang="en-GB"/>
          </a:p>
        </p:txBody>
      </p:sp>
      <p:sp>
        <p:nvSpPr>
          <p:cNvPr id="10" name="Text Placeholder 9">
            <a:extLst>
              <a:ext uri="{FF2B5EF4-FFF2-40B4-BE49-F238E27FC236}">
                <a16:creationId xmlns:a16="http://schemas.microsoft.com/office/drawing/2014/main" id="{67B9F847-BB9F-EB80-9843-CB71D1D4DCFC}"/>
              </a:ext>
            </a:extLst>
          </p:cNvPr>
          <p:cNvSpPr>
            <a:spLocks noGrp="1"/>
          </p:cNvSpPr>
          <p:nvPr>
            <p:ph type="body" sz="quarter" idx="27"/>
          </p:nvPr>
        </p:nvSpPr>
        <p:spPr/>
        <p:txBody>
          <a:bodyPr/>
          <a:lstStyle/>
          <a:p>
            <a:r>
              <a:rPr lang="en-GB"/>
              <a:t>STOMP protocol</a:t>
            </a:r>
          </a:p>
        </p:txBody>
      </p:sp>
      <p:graphicFrame>
        <p:nvGraphicFramePr>
          <p:cNvPr id="13" name="Content Placeholder 6">
            <a:extLst>
              <a:ext uri="{FF2B5EF4-FFF2-40B4-BE49-F238E27FC236}">
                <a16:creationId xmlns:a16="http://schemas.microsoft.com/office/drawing/2014/main" id="{8B8F3306-398E-36DF-3268-2F1E92AA2917}"/>
              </a:ext>
            </a:extLst>
          </p:cNvPr>
          <p:cNvGraphicFramePr>
            <a:graphicFrameLocks noGrp="1"/>
          </p:cNvGraphicFramePr>
          <p:nvPr>
            <p:ph sz="quarter" idx="23"/>
            <p:extLst>
              <p:ext uri="{D42A27DB-BD31-4B8C-83A1-F6EECF244321}">
                <p14:modId xmlns:p14="http://schemas.microsoft.com/office/powerpoint/2010/main" val="585502146"/>
              </p:ext>
            </p:extLst>
          </p:nvPr>
        </p:nvGraphicFramePr>
        <p:xfrm>
          <a:off x="5899150" y="1155700"/>
          <a:ext cx="5173663"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27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BC077E-D7AC-7F8D-757D-3BF95B17E954}"/>
              </a:ext>
            </a:extLst>
          </p:cNvPr>
          <p:cNvSpPr>
            <a:spLocks noGrp="1"/>
          </p:cNvSpPr>
          <p:nvPr>
            <p:ph type="title"/>
          </p:nvPr>
        </p:nvSpPr>
        <p:spPr/>
        <p:txBody>
          <a:bodyPr/>
          <a:lstStyle/>
          <a:p>
            <a:r>
              <a:rPr lang="en-GB"/>
              <a:t>STOMP protocol</a:t>
            </a:r>
          </a:p>
        </p:txBody>
      </p:sp>
      <p:sp>
        <p:nvSpPr>
          <p:cNvPr id="8" name="Footer Placeholder 7">
            <a:extLst>
              <a:ext uri="{FF2B5EF4-FFF2-40B4-BE49-F238E27FC236}">
                <a16:creationId xmlns:a16="http://schemas.microsoft.com/office/drawing/2014/main" id="{5574908B-7177-C716-C074-3965A2D12135}"/>
              </a:ext>
            </a:extLst>
          </p:cNvPr>
          <p:cNvSpPr>
            <a:spLocks noGrp="1"/>
          </p:cNvSpPr>
          <p:nvPr>
            <p:ph type="ftr" sz="quarter" idx="3"/>
          </p:nvPr>
        </p:nvSpPr>
        <p:spPr/>
        <p:txBody>
          <a:bodyPr/>
          <a:lstStyle/>
          <a:p>
            <a:r>
              <a:rPr lang="en-GB"/>
              <a:t>CAREER TALKS – SYSTEMATIC WORKSHOP</a:t>
            </a:r>
          </a:p>
        </p:txBody>
      </p:sp>
      <p:sp>
        <p:nvSpPr>
          <p:cNvPr id="4" name="Content Placeholder 3">
            <a:extLst>
              <a:ext uri="{FF2B5EF4-FFF2-40B4-BE49-F238E27FC236}">
                <a16:creationId xmlns:a16="http://schemas.microsoft.com/office/drawing/2014/main" id="{26D6A9C4-8CEA-CB96-D25A-650FEB4AF61A}"/>
              </a:ext>
            </a:extLst>
          </p:cNvPr>
          <p:cNvSpPr>
            <a:spLocks noGrp="1"/>
          </p:cNvSpPr>
          <p:nvPr>
            <p:ph sz="quarter" idx="37"/>
          </p:nvPr>
        </p:nvSpPr>
        <p:spPr>
          <a:xfrm>
            <a:off x="618836" y="1876531"/>
            <a:ext cx="4310053" cy="4108631"/>
          </a:xfrm>
        </p:spPr>
        <p:txBody>
          <a:bodyPr/>
          <a:lstStyle/>
          <a:p>
            <a:pPr marL="342900" indent="-342900">
              <a:buFont typeface="+mj-lt"/>
              <a:buAutoNum type="arabicPeriod"/>
            </a:pPr>
            <a:r>
              <a:rPr lang="en-GB" dirty="0">
                <a:latin typeface="Rockwell" panose="02060603020205020403" pitchFamily="18" charset="0"/>
              </a:rPr>
              <a:t>A client sends a message to either /app/news or /topic/news.</a:t>
            </a:r>
          </a:p>
          <a:p>
            <a:pPr marL="342900" indent="-342900">
              <a:buFont typeface="+mj-lt"/>
              <a:buAutoNum type="arabicPeriod"/>
            </a:pPr>
            <a:r>
              <a:rPr lang="en-GB" dirty="0">
                <a:latin typeface="Rockwell" panose="02060603020205020403" pitchFamily="18" charset="0"/>
              </a:rPr>
              <a:t>The request channel forwards the message to a controller method (@MessageMapping("/news")) or sends it directly to broker</a:t>
            </a:r>
          </a:p>
          <a:p>
            <a:pPr marL="342900" indent="-342900">
              <a:buFont typeface="+mj-lt"/>
              <a:buAutoNum type="arabicPeriod"/>
            </a:pPr>
            <a:r>
              <a:rPr lang="en-GB" dirty="0">
                <a:latin typeface="Rockwell" panose="02060603020205020403" pitchFamily="18" charset="0"/>
              </a:rPr>
              <a:t>The controller processes the message and publishes it to /topic/news.</a:t>
            </a:r>
          </a:p>
          <a:p>
            <a:pPr marL="342900" indent="-342900">
              <a:buFont typeface="+mj-lt"/>
              <a:buAutoNum type="arabicPeriod"/>
            </a:pPr>
            <a:r>
              <a:rPr lang="en-GB" dirty="0">
                <a:latin typeface="Rockwell" panose="02060603020205020403" pitchFamily="18" charset="0"/>
              </a:rPr>
              <a:t>The simple broker receives the message and distributes it via the broker channel.</a:t>
            </a:r>
          </a:p>
          <a:p>
            <a:pPr marL="342900" indent="-342900">
              <a:buFont typeface="+mj-lt"/>
              <a:buAutoNum type="arabicPeriod"/>
            </a:pPr>
            <a:r>
              <a:rPr lang="en-GB" dirty="0">
                <a:latin typeface="Rockwell" panose="02060603020205020403" pitchFamily="18" charset="0"/>
              </a:rPr>
              <a:t>Any clients subscribed to /topic/news receive the message through the response channel.</a:t>
            </a:r>
          </a:p>
        </p:txBody>
      </p:sp>
      <p:sp>
        <p:nvSpPr>
          <p:cNvPr id="6" name="Slide Number Placeholder 5">
            <a:extLst>
              <a:ext uri="{FF2B5EF4-FFF2-40B4-BE49-F238E27FC236}">
                <a16:creationId xmlns:a16="http://schemas.microsoft.com/office/drawing/2014/main" id="{3657096C-C85E-04DF-E20F-CB2453801399}"/>
              </a:ext>
            </a:extLst>
          </p:cNvPr>
          <p:cNvSpPr>
            <a:spLocks noGrp="1"/>
          </p:cNvSpPr>
          <p:nvPr>
            <p:ph type="sldNum" sz="quarter" idx="4"/>
          </p:nvPr>
        </p:nvSpPr>
        <p:spPr/>
        <p:txBody>
          <a:bodyPr/>
          <a:lstStyle/>
          <a:p>
            <a:pPr algn="r"/>
            <a:fld id="{23AA811B-2EBD-4900-905E-5BE206449611}" type="slidenum">
              <a:rPr lang="en-GB" smtClean="0"/>
              <a:pPr algn="r"/>
              <a:t>35</a:t>
            </a:fld>
            <a:endParaRPr lang="en-GB"/>
          </a:p>
        </p:txBody>
      </p:sp>
      <p:pic>
        <p:nvPicPr>
          <p:cNvPr id="3076" name="Picture 4" descr="Uploaded image">
            <a:extLst>
              <a:ext uri="{FF2B5EF4-FFF2-40B4-BE49-F238E27FC236}">
                <a16:creationId xmlns:a16="http://schemas.microsoft.com/office/drawing/2014/main" id="{31DEC23F-C23A-1370-6219-347623DFD965}"/>
              </a:ext>
            </a:extLst>
          </p:cNvPr>
          <p:cNvPicPr>
            <a:picLocks noGrp="1" noChangeAspect="1" noChangeArrowheads="1"/>
          </p:cNvPicPr>
          <p:nvPr>
            <p:ph sz="quarter" idx="38"/>
          </p:nvPr>
        </p:nvPicPr>
        <p:blipFill>
          <a:blip r:embed="rId2" cstate="screen">
            <a:extLst>
              <a:ext uri="{28A0092B-C50C-407E-A947-70E740481C1C}">
                <a14:useLocalDpi xmlns:a14="http://schemas.microsoft.com/office/drawing/2010/main" val="0"/>
              </a:ext>
            </a:extLst>
          </a:blip>
          <a:srcRect/>
          <a:stretch>
            <a:fillRect/>
          </a:stretch>
        </p:blipFill>
        <p:spPr bwMode="auto">
          <a:xfrm>
            <a:off x="4928888" y="2232255"/>
            <a:ext cx="7127355" cy="283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A87E81-BC18-924B-4223-5EA5E44FAFB1}"/>
              </a:ext>
            </a:extLst>
          </p:cNvPr>
          <p:cNvSpPr>
            <a:spLocks noGrp="1"/>
          </p:cNvSpPr>
          <p:nvPr>
            <p:ph type="sldNum" sz="quarter" idx="4"/>
          </p:nvPr>
        </p:nvSpPr>
        <p:spPr/>
        <p:txBody>
          <a:bodyPr/>
          <a:lstStyle/>
          <a:p>
            <a:pPr algn="r"/>
            <a:fld id="{23AA811B-2EBD-4900-905E-5BE206449611}" type="slidenum">
              <a:rPr lang="en-GB" smtClean="0"/>
              <a:pPr algn="r"/>
              <a:t>36</a:t>
            </a:fld>
            <a:endParaRPr lang="en-GB"/>
          </a:p>
        </p:txBody>
      </p:sp>
      <p:sp>
        <p:nvSpPr>
          <p:cNvPr id="7" name="Footer Placeholder 6">
            <a:extLst>
              <a:ext uri="{FF2B5EF4-FFF2-40B4-BE49-F238E27FC236}">
                <a16:creationId xmlns:a16="http://schemas.microsoft.com/office/drawing/2014/main" id="{ED16E939-F8A0-CC54-4CBF-841B31957058}"/>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20" name="Picture 19" descr="A pixelated image of a building and a sun&#10;&#10;AI-generated content may be incorrect.">
            <a:extLst>
              <a:ext uri="{FF2B5EF4-FFF2-40B4-BE49-F238E27FC236}">
                <a16:creationId xmlns:a16="http://schemas.microsoft.com/office/drawing/2014/main" id="{EB156439-ABAD-515E-B060-22E75D59B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99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ench in front of a blue screen&#10;&#10;AI-generated content may be incorrect.">
            <a:extLst>
              <a:ext uri="{FF2B5EF4-FFF2-40B4-BE49-F238E27FC236}">
                <a16:creationId xmlns:a16="http://schemas.microsoft.com/office/drawing/2014/main" id="{3A4D1301-0ABB-4337-D634-34EE24FC0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19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2680F6-0611-308B-C912-62A8112EA800}"/>
              </a:ext>
            </a:extLst>
          </p:cNvPr>
          <p:cNvSpPr>
            <a:spLocks noGrp="1"/>
          </p:cNvSpPr>
          <p:nvPr>
            <p:ph type="title"/>
          </p:nvPr>
        </p:nvSpPr>
        <p:spPr>
          <a:xfrm>
            <a:off x="1225118" y="2010867"/>
            <a:ext cx="9839694" cy="2836265"/>
          </a:xfrm>
        </p:spPr>
        <p:txBody>
          <a:bodyPr>
            <a:normAutofit/>
          </a:bodyPr>
          <a:lstStyle/>
          <a:p>
            <a:r>
              <a:rPr lang="en-US" sz="4400">
                <a:solidFill>
                  <a:schemeClr val="bg1"/>
                </a:solidFill>
              </a:rPr>
              <a:t>THE MAIN </a:t>
            </a:r>
            <a:r>
              <a:rPr lang="en-US" sz="4400">
                <a:solidFill>
                  <a:srgbClr val="FFA400"/>
                </a:solidFill>
              </a:rPr>
              <a:t>BUILDING BLOCK </a:t>
            </a:r>
            <a:r>
              <a:rPr lang="en-US" sz="4400">
                <a:solidFill>
                  <a:schemeClr val="bg1"/>
                </a:solidFill>
              </a:rPr>
              <a:t>OF AN ANGULAR APPLICATION IS THE </a:t>
            </a:r>
            <a:r>
              <a:rPr lang="en-US" sz="4400">
                <a:solidFill>
                  <a:srgbClr val="FFA400"/>
                </a:solidFill>
              </a:rPr>
              <a:t>COMPONENT</a:t>
            </a:r>
            <a:r>
              <a:rPr lang="en-US" sz="4400">
                <a:solidFill>
                  <a:schemeClr val="bg1"/>
                </a:solidFill>
              </a:rPr>
              <a:t>, USED TO CREATE </a:t>
            </a:r>
            <a:r>
              <a:rPr lang="en-US" sz="4400">
                <a:solidFill>
                  <a:srgbClr val="FFA400"/>
                </a:solidFill>
              </a:rPr>
              <a:t>UI COMPONENTS</a:t>
            </a:r>
          </a:p>
        </p:txBody>
      </p:sp>
      <p:sp>
        <p:nvSpPr>
          <p:cNvPr id="4" name="Slide Number Placeholder 3">
            <a:extLst>
              <a:ext uri="{FF2B5EF4-FFF2-40B4-BE49-F238E27FC236}">
                <a16:creationId xmlns:a16="http://schemas.microsoft.com/office/drawing/2014/main" id="{40BE99F1-07B9-9615-E4C0-67FDA3A514BF}"/>
              </a:ext>
            </a:extLst>
          </p:cNvPr>
          <p:cNvSpPr>
            <a:spLocks noGrp="1"/>
          </p:cNvSpPr>
          <p:nvPr>
            <p:ph type="sldNum" sz="quarter" idx="4"/>
          </p:nvPr>
        </p:nvSpPr>
        <p:spPr/>
        <p:txBody>
          <a:bodyPr/>
          <a:lstStyle/>
          <a:p>
            <a:fld id="{23AA811B-2EBD-4900-905E-5BE206449611}" type="slidenum">
              <a:rPr lang="en-GB" smtClean="0"/>
              <a:pPr/>
              <a:t>38</a:t>
            </a:fld>
            <a:endParaRPr lang="en-GB"/>
          </a:p>
        </p:txBody>
      </p:sp>
      <p:sp>
        <p:nvSpPr>
          <p:cNvPr id="5" name="Footer Placeholder 4">
            <a:extLst>
              <a:ext uri="{FF2B5EF4-FFF2-40B4-BE49-F238E27FC236}">
                <a16:creationId xmlns:a16="http://schemas.microsoft.com/office/drawing/2014/main" id="{FF0970DB-A1D5-AC89-0949-D77A0A1C4D01}"/>
              </a:ext>
            </a:extLst>
          </p:cNvPr>
          <p:cNvSpPr>
            <a:spLocks noGrp="1"/>
          </p:cNvSpPr>
          <p:nvPr>
            <p:ph type="ftr" sz="quarter" idx="3"/>
          </p:nvPr>
        </p:nvSpPr>
        <p:spPr>
          <a:xfrm>
            <a:off x="5510012" y="6314400"/>
            <a:ext cx="5554800" cy="144000"/>
          </a:xfrm>
        </p:spPr>
        <p:txBody>
          <a:bodyPr/>
          <a:lstStyle/>
          <a:p>
            <a:r>
              <a:rPr lang="en-GB"/>
              <a:t>MENTORING IN CONFIDENCE</a:t>
            </a:r>
          </a:p>
        </p:txBody>
      </p:sp>
      <p:sp>
        <p:nvSpPr>
          <p:cNvPr id="2" name="Title 7">
            <a:extLst>
              <a:ext uri="{FF2B5EF4-FFF2-40B4-BE49-F238E27FC236}">
                <a16:creationId xmlns:a16="http://schemas.microsoft.com/office/drawing/2014/main" id="{EB1F080C-BA21-7ED4-37F1-5A56C96170C4}"/>
              </a:ext>
            </a:extLst>
          </p:cNvPr>
          <p:cNvSpPr txBox="1">
            <a:spLocks/>
          </p:cNvSpPr>
          <p:nvPr/>
        </p:nvSpPr>
        <p:spPr>
          <a:xfrm>
            <a:off x="796636" y="539750"/>
            <a:ext cx="10598728" cy="877824"/>
          </a:xfrm>
          <a:prstGeom prst="rect">
            <a:avLst/>
          </a:prstGeom>
        </p:spPr>
        <p:txBody>
          <a:bodyPr vert="horz" lIns="0" tIns="0" rIns="0" bIns="0" rtlCol="0" anchor="b" anchorCtr="0">
            <a:noAutofit/>
          </a:bodyPr>
          <a:lstStyle>
            <a:lvl1pPr algn="ctr" defTabSz="914400" rtl="0" eaLnBrk="1" latinLnBrk="0" hangingPunct="1">
              <a:lnSpc>
                <a:spcPct val="100000"/>
              </a:lnSpc>
              <a:spcBef>
                <a:spcPct val="0"/>
              </a:spcBef>
              <a:buNone/>
              <a:defRPr sz="6000" b="1" kern="1200">
                <a:solidFill>
                  <a:srgbClr val="FDFFFD"/>
                </a:solidFill>
                <a:latin typeface="Rockwell" panose="02060603020205020403" pitchFamily="18" charset="0"/>
                <a:ea typeface="Roboto Light" panose="02000000000000000000" pitchFamily="2" charset="0"/>
                <a:cs typeface="+mj-cs"/>
              </a:defRPr>
            </a:lvl1pPr>
          </a:lstStyle>
          <a:p>
            <a:endParaRPr lang="en-GB"/>
          </a:p>
        </p:txBody>
      </p:sp>
    </p:spTree>
    <p:extLst>
      <p:ext uri="{BB962C8B-B14F-4D97-AF65-F5344CB8AC3E}">
        <p14:creationId xmlns:p14="http://schemas.microsoft.com/office/powerpoint/2010/main" val="36881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fontScale="85000" lnSpcReduction="10000"/>
          </a:bodyPr>
          <a:lstStyle/>
          <a:p>
            <a:r>
              <a:rPr lang="en-US" b="1">
                <a:solidFill>
                  <a:schemeClr val="bg1"/>
                </a:solidFill>
              </a:rPr>
              <a:t>COMPONENT</a:t>
            </a:r>
          </a:p>
          <a:p>
            <a:r>
              <a:rPr lang="en-US" b="1">
                <a:solidFill>
                  <a:srgbClr val="FFA400"/>
                </a:solidFill>
              </a:rPr>
              <a:t>STRUCTURE</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39</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535518" y="1720197"/>
            <a:ext cx="1984895"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HTML Selector</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535518" y="3029297"/>
            <a:ext cx="1984895"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HTML Template</a:t>
            </a:r>
          </a:p>
        </p:txBody>
      </p:sp>
      <p:sp>
        <p:nvSpPr>
          <p:cNvPr id="15" name="Content Placeholder 4">
            <a:extLst>
              <a:ext uri="{FF2B5EF4-FFF2-40B4-BE49-F238E27FC236}">
                <a16:creationId xmlns:a16="http://schemas.microsoft.com/office/drawing/2014/main" id="{5495FF20-25B5-BD8C-B941-BC55B0EA55F5}"/>
              </a:ext>
            </a:extLst>
          </p:cNvPr>
          <p:cNvSpPr txBox="1">
            <a:spLocks/>
          </p:cNvSpPr>
          <p:nvPr/>
        </p:nvSpPr>
        <p:spPr>
          <a:xfrm>
            <a:off x="5535518" y="4542446"/>
            <a:ext cx="1984895"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Stylesheet</a:t>
            </a:r>
          </a:p>
        </p:txBody>
      </p:sp>
      <p:pic>
        <p:nvPicPr>
          <p:cNvPr id="18" name="Graphic 17" descr="Charm outline">
            <a:extLst>
              <a:ext uri="{FF2B5EF4-FFF2-40B4-BE49-F238E27FC236}">
                <a16:creationId xmlns:a16="http://schemas.microsoft.com/office/drawing/2014/main" id="{4400B336-6D40-6F45-D0BF-C1C60A47A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7652" y="4393740"/>
            <a:ext cx="530383" cy="530383"/>
          </a:xfrm>
          <a:prstGeom prst="rect">
            <a:avLst/>
          </a:prstGeom>
        </p:spPr>
      </p:pic>
      <p:pic>
        <p:nvPicPr>
          <p:cNvPr id="20" name="Graphic 19" descr="Web design outline">
            <a:extLst>
              <a:ext uri="{FF2B5EF4-FFF2-40B4-BE49-F238E27FC236}">
                <a16:creationId xmlns:a16="http://schemas.microsoft.com/office/drawing/2014/main" id="{39A9192D-5A7A-FE96-D980-34F4B55FE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7652" y="2898616"/>
            <a:ext cx="530383" cy="530383"/>
          </a:xfrm>
          <a:prstGeom prst="rect">
            <a:avLst/>
          </a:prstGeom>
        </p:spPr>
      </p:pic>
      <p:pic>
        <p:nvPicPr>
          <p:cNvPr id="22" name="Graphic 21" descr="Right pointing backhand index outline">
            <a:extLst>
              <a:ext uri="{FF2B5EF4-FFF2-40B4-BE49-F238E27FC236}">
                <a16:creationId xmlns:a16="http://schemas.microsoft.com/office/drawing/2014/main" id="{E2399251-9684-921F-1246-F733504B64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7652" y="1581119"/>
            <a:ext cx="530383" cy="530383"/>
          </a:xfrm>
          <a:prstGeom prst="rect">
            <a:avLst/>
          </a:prstGeom>
        </p:spPr>
      </p:pic>
      <p:pic>
        <p:nvPicPr>
          <p:cNvPr id="4" name="Picture 3">
            <a:extLst>
              <a:ext uri="{FF2B5EF4-FFF2-40B4-BE49-F238E27FC236}">
                <a16:creationId xmlns:a16="http://schemas.microsoft.com/office/drawing/2014/main" id="{9A010814-33B1-0623-BE26-F09B75CDCB19}"/>
              </a:ext>
            </a:extLst>
          </p:cNvPr>
          <p:cNvPicPr>
            <a:picLocks noChangeAspect="1"/>
          </p:cNvPicPr>
          <p:nvPr/>
        </p:nvPicPr>
        <p:blipFill>
          <a:blip r:embed="rId8"/>
          <a:stretch>
            <a:fillRect/>
          </a:stretch>
        </p:blipFill>
        <p:spPr>
          <a:xfrm>
            <a:off x="7562454" y="2159338"/>
            <a:ext cx="3718034" cy="2008938"/>
          </a:xfrm>
          <a:prstGeom prst="rect">
            <a:avLst/>
          </a:prstGeom>
        </p:spPr>
      </p:pic>
    </p:spTree>
    <p:extLst>
      <p:ext uri="{BB962C8B-B14F-4D97-AF65-F5344CB8AC3E}">
        <p14:creationId xmlns:p14="http://schemas.microsoft.com/office/powerpoint/2010/main" val="3265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088436-E0AA-FBA1-6F19-05D7163C2630}"/>
              </a:ext>
            </a:extLst>
          </p:cNvPr>
          <p:cNvSpPr/>
          <p:nvPr/>
        </p:nvSpPr>
        <p:spPr>
          <a:xfrm>
            <a:off x="6182840" y="0"/>
            <a:ext cx="60091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DK" sz="2000" noProof="0" err="1"/>
          </a:p>
        </p:txBody>
      </p:sp>
      <p:sp>
        <p:nvSpPr>
          <p:cNvPr id="3" name="Title 2">
            <a:extLst>
              <a:ext uri="{FF2B5EF4-FFF2-40B4-BE49-F238E27FC236}">
                <a16:creationId xmlns:a16="http://schemas.microsoft.com/office/drawing/2014/main" id="{FED98C11-4F78-D48A-16E2-85EA29F6D63D}"/>
              </a:ext>
            </a:extLst>
          </p:cNvPr>
          <p:cNvSpPr>
            <a:spLocks noGrp="1"/>
          </p:cNvSpPr>
          <p:nvPr>
            <p:ph type="title"/>
          </p:nvPr>
        </p:nvSpPr>
        <p:spPr/>
        <p:txBody>
          <a:bodyPr/>
          <a:lstStyle/>
          <a:p>
            <a:r>
              <a:rPr lang="en-GB" sz="4000">
                <a:solidFill>
                  <a:schemeClr val="accent3"/>
                </a:solidFill>
              </a:rPr>
              <a:t>Where can you find us</a:t>
            </a:r>
            <a:endParaRPr lang="en-DK" sz="4000">
              <a:solidFill>
                <a:schemeClr val="accent3"/>
              </a:solidFill>
            </a:endParaRPr>
          </a:p>
        </p:txBody>
      </p:sp>
      <p:sp>
        <p:nvSpPr>
          <p:cNvPr id="4" name="Slide Number Placeholder 3">
            <a:extLst>
              <a:ext uri="{FF2B5EF4-FFF2-40B4-BE49-F238E27FC236}">
                <a16:creationId xmlns:a16="http://schemas.microsoft.com/office/drawing/2014/main" id="{1EDF9FC8-362C-23A9-BC72-9D916F02773D}"/>
              </a:ext>
            </a:extLst>
          </p:cNvPr>
          <p:cNvSpPr>
            <a:spLocks noGrp="1"/>
          </p:cNvSpPr>
          <p:nvPr>
            <p:ph type="sldNum" sz="quarter" idx="4"/>
          </p:nvPr>
        </p:nvSpPr>
        <p:spPr/>
        <p:txBody>
          <a:bodyPr/>
          <a:lstStyle/>
          <a:p>
            <a:fld id="{23AA811B-2EBD-4900-905E-5BE206449611}" type="slidenum">
              <a:rPr lang="en-GB" smtClean="0"/>
              <a:pPr/>
              <a:t>4</a:t>
            </a:fld>
            <a:endParaRPr lang="en-GB"/>
          </a:p>
        </p:txBody>
      </p:sp>
      <p:pic>
        <p:nvPicPr>
          <p:cNvPr id="6" name="Billede 6">
            <a:extLst>
              <a:ext uri="{FF2B5EF4-FFF2-40B4-BE49-F238E27FC236}">
                <a16:creationId xmlns:a16="http://schemas.microsoft.com/office/drawing/2014/main" id="{E7E07BC0-1F84-6A26-A72C-E5D9B8232144}"/>
              </a:ext>
            </a:extLst>
          </p:cNvPr>
          <p:cNvPicPr>
            <a:picLocks noChangeAspect="1"/>
          </p:cNvPicPr>
          <p:nvPr/>
        </p:nvPicPr>
        <p:blipFill>
          <a:blip r:embed="rId3"/>
          <a:srcRect/>
          <a:stretch/>
        </p:blipFill>
        <p:spPr>
          <a:xfrm>
            <a:off x="6182840" y="2233139"/>
            <a:ext cx="6129466" cy="3447825"/>
          </a:xfrm>
          <a:prstGeom prst="rect">
            <a:avLst/>
          </a:prstGeom>
        </p:spPr>
      </p:pic>
      <p:pic>
        <p:nvPicPr>
          <p:cNvPr id="16" name="Picture 11">
            <a:extLst>
              <a:ext uri="{FF2B5EF4-FFF2-40B4-BE49-F238E27FC236}">
                <a16:creationId xmlns:a16="http://schemas.microsoft.com/office/drawing/2014/main" id="{B9169DDE-CD21-8D42-0DD5-B379269C973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10895" y="3210226"/>
            <a:ext cx="518149" cy="437548"/>
          </a:xfrm>
          <a:prstGeom prst="rect">
            <a:avLst/>
          </a:prstGeom>
        </p:spPr>
      </p:pic>
      <p:pic>
        <p:nvPicPr>
          <p:cNvPr id="17" name="Picture 14">
            <a:extLst>
              <a:ext uri="{FF2B5EF4-FFF2-40B4-BE49-F238E27FC236}">
                <a16:creationId xmlns:a16="http://schemas.microsoft.com/office/drawing/2014/main" id="{00D6045D-FC76-0CBC-EB11-8CF13AEFB1C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766895" y="4225390"/>
            <a:ext cx="544783" cy="435826"/>
          </a:xfrm>
          <a:prstGeom prst="rect">
            <a:avLst/>
          </a:prstGeom>
        </p:spPr>
      </p:pic>
      <p:pic>
        <p:nvPicPr>
          <p:cNvPr id="19" name="Picture 20">
            <a:extLst>
              <a:ext uri="{FF2B5EF4-FFF2-40B4-BE49-F238E27FC236}">
                <a16:creationId xmlns:a16="http://schemas.microsoft.com/office/drawing/2014/main" id="{D52A8278-11B8-8B17-CDCC-9DBF7E93B2F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869265" y="2171846"/>
            <a:ext cx="389130" cy="544783"/>
          </a:xfrm>
          <a:prstGeom prst="rect">
            <a:avLst/>
          </a:prstGeom>
        </p:spPr>
      </p:pic>
      <p:sp>
        <p:nvSpPr>
          <p:cNvPr id="20" name="Text Placeholder 3">
            <a:extLst>
              <a:ext uri="{FF2B5EF4-FFF2-40B4-BE49-F238E27FC236}">
                <a16:creationId xmlns:a16="http://schemas.microsoft.com/office/drawing/2014/main" id="{87DBD0B9-BB95-755C-C5B9-3895B8D1D2C4}"/>
              </a:ext>
            </a:extLst>
          </p:cNvPr>
          <p:cNvSpPr txBox="1">
            <a:spLocks/>
          </p:cNvSpPr>
          <p:nvPr/>
        </p:nvSpPr>
        <p:spPr>
          <a:xfrm>
            <a:off x="1612370" y="2962315"/>
            <a:ext cx="3033481" cy="900000"/>
          </a:xfrm>
          <a:prstGeom prst="rect">
            <a:avLst/>
          </a:prstGeom>
        </p:spPr>
        <p:txBody>
          <a:bodyPr vert="horz" lIns="0" tIns="0" rIns="0" bIns="0" rtlCol="0" anchor="ctr" anchorCtr="0">
            <a:noAutofit/>
          </a:bodyPr>
          <a:lstStyle>
            <a:lvl1pPr marL="0" indent="0" algn="l" defTabSz="914400" rtl="0" eaLnBrk="1" latinLnBrk="0" hangingPunct="1">
              <a:lnSpc>
                <a:spcPts val="1400"/>
              </a:lnSpc>
              <a:spcBef>
                <a:spcPts val="0"/>
              </a:spcBef>
              <a:buFont typeface="Arial" panose="020B0604020202020204" pitchFamily="34" charset="0"/>
              <a:buNone/>
              <a:defRPr sz="1000" b="0" i="0" kern="1200">
                <a:solidFill>
                  <a:schemeClr val="tx1"/>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500" b="0" i="0" u="none" strike="noStrike" kern="1200" cap="none" spc="0" normalizeH="0" baseline="0" noProof="0">
                <a:ln>
                  <a:noFill/>
                </a:ln>
                <a:solidFill>
                  <a:schemeClr val="accent4"/>
                </a:solidFill>
                <a:effectLst/>
                <a:uLnTx/>
                <a:uFillTx/>
                <a:latin typeface="Roboto Light" panose="02000000000000000000" pitchFamily="2" charset="0"/>
                <a:ea typeface="Roboto Light" panose="02000000000000000000" pitchFamily="2" charset="0"/>
                <a:cs typeface="Roboto Light" panose="02000000000000000000" pitchFamily="2" charset="0"/>
              </a:rPr>
              <a:t>1,000+ employees</a:t>
            </a:r>
          </a:p>
        </p:txBody>
      </p:sp>
      <p:sp>
        <p:nvSpPr>
          <p:cNvPr id="21" name="Text Placeholder 3">
            <a:extLst>
              <a:ext uri="{FF2B5EF4-FFF2-40B4-BE49-F238E27FC236}">
                <a16:creationId xmlns:a16="http://schemas.microsoft.com/office/drawing/2014/main" id="{54E17480-7785-6147-755A-088D68A00E63}"/>
              </a:ext>
            </a:extLst>
          </p:cNvPr>
          <p:cNvSpPr txBox="1">
            <a:spLocks/>
          </p:cNvSpPr>
          <p:nvPr/>
        </p:nvSpPr>
        <p:spPr>
          <a:xfrm>
            <a:off x="1612370" y="3957052"/>
            <a:ext cx="4220138" cy="900000"/>
          </a:xfrm>
          <a:prstGeom prst="rect">
            <a:avLst/>
          </a:prstGeom>
        </p:spPr>
        <p:txBody>
          <a:bodyPr vert="horz" lIns="0" tIns="0" rIns="0" bIns="0" rtlCol="0" anchor="ctr" anchorCtr="0">
            <a:noAutofit/>
          </a:bodyPr>
          <a:lstStyle>
            <a:lvl1pPr marL="0" indent="0" algn="l" defTabSz="914400" rtl="0" eaLnBrk="1" latinLnBrk="0" hangingPunct="1">
              <a:lnSpc>
                <a:spcPts val="1400"/>
              </a:lnSpc>
              <a:spcBef>
                <a:spcPts val="0"/>
              </a:spcBef>
              <a:buFont typeface="Arial" panose="020B0604020202020204" pitchFamily="34" charset="0"/>
              <a:buNone/>
              <a:defRPr sz="1000" b="0" i="0" kern="1200">
                <a:solidFill>
                  <a:schemeClr val="tx1"/>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500" b="0" i="0" u="none" strike="noStrike" kern="1200" cap="none" spc="0" normalizeH="0" baseline="0" noProof="0">
                <a:ln>
                  <a:noFill/>
                </a:ln>
                <a:effectLst/>
                <a:uLnTx/>
                <a:uFillTx/>
                <a:latin typeface="Roboto Light" panose="02000000000000000000" pitchFamily="2" charset="0"/>
                <a:ea typeface="Roboto Light" panose="02000000000000000000" pitchFamily="2" charset="0"/>
                <a:cs typeface="Roboto Light" panose="02000000000000000000" pitchFamily="2" charset="0"/>
              </a:rPr>
              <a:t>1m+ users across 50 countries</a:t>
            </a:r>
          </a:p>
        </p:txBody>
      </p:sp>
      <p:sp>
        <p:nvSpPr>
          <p:cNvPr id="23" name="Text Placeholder 3">
            <a:extLst>
              <a:ext uri="{FF2B5EF4-FFF2-40B4-BE49-F238E27FC236}">
                <a16:creationId xmlns:a16="http://schemas.microsoft.com/office/drawing/2014/main" id="{B1FC9436-3500-CEB9-7E98-8C66F16DE9E2}"/>
              </a:ext>
            </a:extLst>
          </p:cNvPr>
          <p:cNvSpPr txBox="1">
            <a:spLocks/>
          </p:cNvSpPr>
          <p:nvPr/>
        </p:nvSpPr>
        <p:spPr>
          <a:xfrm>
            <a:off x="1612370" y="1967578"/>
            <a:ext cx="3033481" cy="900000"/>
          </a:xfrm>
          <a:prstGeom prst="rect">
            <a:avLst/>
          </a:prstGeom>
        </p:spPr>
        <p:txBody>
          <a:bodyPr vert="horz" lIns="0" tIns="0" rIns="0" bIns="0" rtlCol="0" anchor="ctr" anchorCtr="0">
            <a:noAutofit/>
          </a:bodyPr>
          <a:lstStyle>
            <a:lvl1pPr marL="0" indent="0" algn="l" defTabSz="914400" rtl="0" eaLnBrk="1" latinLnBrk="0" hangingPunct="1">
              <a:lnSpc>
                <a:spcPts val="1400"/>
              </a:lnSpc>
              <a:spcBef>
                <a:spcPts val="0"/>
              </a:spcBef>
              <a:buFont typeface="Arial" panose="020B0604020202020204" pitchFamily="34" charset="0"/>
              <a:buNone/>
              <a:defRPr sz="1000" b="0" i="0" kern="1200">
                <a:solidFill>
                  <a:schemeClr val="tx1"/>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500" b="0" i="0" u="none" strike="noStrike" kern="1200" cap="none" spc="0" normalizeH="0" baseline="0" noProof="0">
                <a:ln>
                  <a:noFill/>
                </a:ln>
                <a:effectLst/>
                <a:uLnTx/>
                <a:uFillTx/>
                <a:latin typeface="Roboto Light"/>
                <a:ea typeface="Roboto Light"/>
                <a:cs typeface="Roboto Light" panose="02000000000000000000" pitchFamily="2" charset="0"/>
              </a:rPr>
              <a:t>13 offices in </a:t>
            </a:r>
            <a:r>
              <a:rPr lang="en-GB" sz="1500">
                <a:latin typeface="Roboto Light"/>
                <a:ea typeface="Roboto Light"/>
                <a:cs typeface="Roboto Light" panose="02000000000000000000" pitchFamily="2" charset="0"/>
              </a:rPr>
              <a:t>11 countries</a:t>
            </a:r>
            <a:endParaRPr kumimoji="0" lang="en-GB" sz="1500" b="0" i="0" u="none" strike="noStrike" kern="1200" cap="none" spc="0" normalizeH="0" baseline="0" noProof="0">
              <a:ln>
                <a:noFill/>
              </a:ln>
              <a:effectLst/>
              <a:uLnTx/>
              <a:uFillTx/>
              <a:latin typeface="Roboto Light"/>
              <a:ea typeface="Roboto Light"/>
              <a:cs typeface="Roboto Light" panose="02000000000000000000" pitchFamily="2" charset="0"/>
            </a:endParaRPr>
          </a:p>
        </p:txBody>
      </p:sp>
      <p:sp>
        <p:nvSpPr>
          <p:cNvPr id="8" name="Text Placeholder 3">
            <a:extLst>
              <a:ext uri="{FF2B5EF4-FFF2-40B4-BE49-F238E27FC236}">
                <a16:creationId xmlns:a16="http://schemas.microsoft.com/office/drawing/2014/main" id="{17FC84CB-47CD-89D6-4058-BADE1C88701C}"/>
              </a:ext>
            </a:extLst>
          </p:cNvPr>
          <p:cNvSpPr txBox="1">
            <a:spLocks/>
          </p:cNvSpPr>
          <p:nvPr/>
        </p:nvSpPr>
        <p:spPr>
          <a:xfrm>
            <a:off x="1612370" y="4857052"/>
            <a:ext cx="4220138" cy="900000"/>
          </a:xfrm>
          <a:prstGeom prst="rect">
            <a:avLst/>
          </a:prstGeom>
        </p:spPr>
        <p:txBody>
          <a:bodyPr vert="horz" lIns="0" tIns="0" rIns="0" bIns="0" rtlCol="0" anchor="ctr" anchorCtr="0">
            <a:noAutofit/>
          </a:bodyPr>
          <a:lstStyle>
            <a:lvl1pPr marL="0" indent="0" algn="l" defTabSz="914400" rtl="0" eaLnBrk="1" latinLnBrk="0" hangingPunct="1">
              <a:lnSpc>
                <a:spcPts val="1400"/>
              </a:lnSpc>
              <a:spcBef>
                <a:spcPts val="0"/>
              </a:spcBef>
              <a:buFont typeface="Arial" panose="020B0604020202020204" pitchFamily="34" charset="0"/>
              <a:buNone/>
              <a:defRPr sz="1000" b="0" i="0" kern="1200">
                <a:solidFill>
                  <a:schemeClr val="tx1"/>
                </a:solidFill>
                <a:latin typeface="Roboto Light" panose="02000000000000000000" pitchFamily="2" charset="0"/>
                <a:ea typeface="Roboto Light"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chemeClr val="bg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500">
                <a:cs typeface="Roboto Light" panose="02000000000000000000" pitchFamily="2" charset="0"/>
              </a:rPr>
              <a:t>Systematic Bucharest o</a:t>
            </a:r>
            <a:r>
              <a:rPr kumimoji="0" lang="en-GB" sz="1500" b="0" i="0" u="none" strike="noStrike" kern="1200" cap="none" spc="0" normalizeH="0" baseline="0" noProof="0" err="1">
                <a:ln>
                  <a:noFill/>
                </a:ln>
                <a:effectLst/>
                <a:uLnTx/>
                <a:uFillTx/>
                <a:latin typeface="Roboto Light" panose="02000000000000000000" pitchFamily="2" charset="0"/>
                <a:ea typeface="Roboto Light" panose="02000000000000000000" pitchFamily="2" charset="0"/>
                <a:cs typeface="Roboto Light" panose="02000000000000000000" pitchFamily="2" charset="0"/>
              </a:rPr>
              <a:t>ffice</a:t>
            </a:r>
            <a:r>
              <a:rPr kumimoji="0" lang="en-GB" sz="1500" b="0" i="0" u="none" strike="noStrike" kern="1200" cap="none" spc="0" normalizeH="0" baseline="0" noProof="0">
                <a:ln>
                  <a:noFill/>
                </a:ln>
                <a:effectLst/>
                <a:uLnTx/>
                <a:uFillTx/>
                <a:latin typeface="Roboto Light" panose="02000000000000000000" pitchFamily="2" charset="0"/>
                <a:ea typeface="Roboto Light" panose="02000000000000000000" pitchFamily="2" charset="0"/>
                <a:cs typeface="Roboto Light" panose="02000000000000000000" pitchFamily="2" charset="0"/>
              </a:rPr>
              <a:t> is placed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500" b="0" i="0" u="none" strike="noStrike" kern="1200" cap="none" spc="0" normalizeH="0" baseline="0" noProof="0">
                <a:ln>
                  <a:noFill/>
                </a:ln>
                <a:effectLst/>
                <a:uLnTx/>
                <a:uFillTx/>
                <a:latin typeface="Roboto Light" panose="02000000000000000000" pitchFamily="2" charset="0"/>
                <a:ea typeface="Roboto Light" panose="02000000000000000000" pitchFamily="2" charset="0"/>
                <a:cs typeface="Roboto Light" panose="02000000000000000000" pitchFamily="2" charset="0"/>
              </a:rPr>
              <a:t> at P</a:t>
            </a:r>
            <a:r>
              <a:rPr lang="en-GB" sz="1500">
                <a:cs typeface="Roboto Light" panose="02000000000000000000" pitchFamily="2" charset="0"/>
              </a:rPr>
              <a:t>-ta Romana</a:t>
            </a:r>
            <a:endParaRPr kumimoji="0" lang="en-GB" sz="1500" b="0" i="0" u="none" strike="noStrike" kern="1200" cap="none" spc="0" normalizeH="0" baseline="0" noProof="0">
              <a:ln>
                <a:noFill/>
              </a:ln>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pic>
        <p:nvPicPr>
          <p:cNvPr id="1026" name="Picture 2">
            <a:extLst>
              <a:ext uri="{FF2B5EF4-FFF2-40B4-BE49-F238E27FC236}">
                <a16:creationId xmlns:a16="http://schemas.microsoft.com/office/drawing/2014/main" id="{801EB240-9D67-68E1-4360-6A227F531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98" y="5003663"/>
            <a:ext cx="508890" cy="47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fontScale="85000" lnSpcReduction="10000"/>
          </a:bodyPr>
          <a:lstStyle/>
          <a:p>
            <a:r>
              <a:rPr lang="en-US" b="1">
                <a:solidFill>
                  <a:schemeClr val="bg1"/>
                </a:solidFill>
              </a:rPr>
              <a:t>COMPONENT</a:t>
            </a:r>
          </a:p>
          <a:p>
            <a:r>
              <a:rPr lang="en-US" b="1">
                <a:solidFill>
                  <a:srgbClr val="FFA400"/>
                </a:solidFill>
              </a:rPr>
              <a:t>STRUCTURE</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40</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2511993"/>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a:latin typeface="Rockwell" panose="02060603020205020403" pitchFamily="18" charset="0"/>
              </a:rPr>
              <a:t>Defined by a special decorator which holds metadata</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3821093"/>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Contains inputs, outputs, properties, methods </a:t>
            </a:r>
          </a:p>
        </p:txBody>
      </p:sp>
      <p:pic>
        <p:nvPicPr>
          <p:cNvPr id="3" name="Graphic 2" descr="Trackpad outline">
            <a:extLst>
              <a:ext uri="{FF2B5EF4-FFF2-40B4-BE49-F238E27FC236}">
                <a16:creationId xmlns:a16="http://schemas.microsoft.com/office/drawing/2014/main" id="{B06CE4DF-1F4B-7BA5-2180-D2459282F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2956" y="3671055"/>
            <a:ext cx="466375" cy="466375"/>
          </a:xfrm>
          <a:prstGeom prst="rect">
            <a:avLst/>
          </a:prstGeom>
        </p:spPr>
      </p:pic>
      <p:pic>
        <p:nvPicPr>
          <p:cNvPr id="7" name="Graphic 6" descr="Venn diagram outline">
            <a:extLst>
              <a:ext uri="{FF2B5EF4-FFF2-40B4-BE49-F238E27FC236}">
                <a16:creationId xmlns:a16="http://schemas.microsoft.com/office/drawing/2014/main" id="{E49AE56C-2CF4-16E5-5C38-68DB32DF1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2956" y="2474243"/>
            <a:ext cx="466375" cy="466375"/>
          </a:xfrm>
          <a:prstGeom prst="rect">
            <a:avLst/>
          </a:prstGeom>
        </p:spPr>
      </p:pic>
    </p:spTree>
    <p:extLst>
      <p:ext uri="{BB962C8B-B14F-4D97-AF65-F5344CB8AC3E}">
        <p14:creationId xmlns:p14="http://schemas.microsoft.com/office/powerpoint/2010/main" val="204650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2680F6-0611-308B-C912-62A8112EA800}"/>
              </a:ext>
            </a:extLst>
          </p:cNvPr>
          <p:cNvSpPr>
            <a:spLocks noGrp="1"/>
          </p:cNvSpPr>
          <p:nvPr>
            <p:ph type="title"/>
          </p:nvPr>
        </p:nvSpPr>
        <p:spPr>
          <a:xfrm>
            <a:off x="1225118" y="798910"/>
            <a:ext cx="9839694" cy="1921865"/>
          </a:xfrm>
        </p:spPr>
        <p:txBody>
          <a:bodyPr>
            <a:normAutofit/>
          </a:bodyPr>
          <a:lstStyle/>
          <a:p>
            <a:r>
              <a:rPr lang="en-US" sz="4000"/>
              <a:t>YOU CAN CREATE </a:t>
            </a:r>
            <a:r>
              <a:rPr lang="en-US" sz="4000">
                <a:solidFill>
                  <a:srgbClr val="FFA400"/>
                </a:solidFill>
              </a:rPr>
              <a:t>COMPONENTS</a:t>
            </a:r>
            <a:r>
              <a:rPr lang="en-US" sz="4000"/>
              <a:t> DYNAMICALLY USING THE </a:t>
            </a:r>
            <a:r>
              <a:rPr lang="en-US" sz="4000">
                <a:solidFill>
                  <a:srgbClr val="FFA400"/>
                </a:solidFill>
              </a:rPr>
              <a:t>ANGULAR</a:t>
            </a:r>
            <a:r>
              <a:rPr lang="en-US" sz="4000"/>
              <a:t> </a:t>
            </a:r>
            <a:r>
              <a:rPr lang="en-US" sz="4000">
                <a:solidFill>
                  <a:srgbClr val="FFA400"/>
                </a:solidFill>
              </a:rPr>
              <a:t>CLI</a:t>
            </a:r>
          </a:p>
        </p:txBody>
      </p:sp>
      <p:sp>
        <p:nvSpPr>
          <p:cNvPr id="4" name="Slide Number Placeholder 3">
            <a:extLst>
              <a:ext uri="{FF2B5EF4-FFF2-40B4-BE49-F238E27FC236}">
                <a16:creationId xmlns:a16="http://schemas.microsoft.com/office/drawing/2014/main" id="{40BE99F1-07B9-9615-E4C0-67FDA3A514BF}"/>
              </a:ext>
            </a:extLst>
          </p:cNvPr>
          <p:cNvSpPr>
            <a:spLocks noGrp="1"/>
          </p:cNvSpPr>
          <p:nvPr>
            <p:ph type="sldNum" sz="quarter" idx="4"/>
          </p:nvPr>
        </p:nvSpPr>
        <p:spPr/>
        <p:txBody>
          <a:bodyPr/>
          <a:lstStyle/>
          <a:p>
            <a:fld id="{23AA811B-2EBD-4900-905E-5BE206449611}" type="slidenum">
              <a:rPr lang="en-GB" smtClean="0"/>
              <a:pPr/>
              <a:t>41</a:t>
            </a:fld>
            <a:endParaRPr lang="en-GB"/>
          </a:p>
        </p:txBody>
      </p:sp>
      <p:sp>
        <p:nvSpPr>
          <p:cNvPr id="5" name="Footer Placeholder 4">
            <a:extLst>
              <a:ext uri="{FF2B5EF4-FFF2-40B4-BE49-F238E27FC236}">
                <a16:creationId xmlns:a16="http://schemas.microsoft.com/office/drawing/2014/main" id="{FF0970DB-A1D5-AC89-0949-D77A0A1C4D01}"/>
              </a:ext>
            </a:extLst>
          </p:cNvPr>
          <p:cNvSpPr>
            <a:spLocks noGrp="1"/>
          </p:cNvSpPr>
          <p:nvPr>
            <p:ph type="ftr" sz="quarter" idx="3"/>
          </p:nvPr>
        </p:nvSpPr>
        <p:spPr>
          <a:xfrm>
            <a:off x="5510012" y="6314400"/>
            <a:ext cx="5554800" cy="144000"/>
          </a:xfrm>
        </p:spPr>
        <p:txBody>
          <a:bodyPr/>
          <a:lstStyle/>
          <a:p>
            <a:r>
              <a:rPr lang="en-GB"/>
              <a:t>MENTORING IN CONFIDENCE</a:t>
            </a:r>
          </a:p>
        </p:txBody>
      </p:sp>
      <p:pic>
        <p:nvPicPr>
          <p:cNvPr id="11" name="Picture 10">
            <a:extLst>
              <a:ext uri="{FF2B5EF4-FFF2-40B4-BE49-F238E27FC236}">
                <a16:creationId xmlns:a16="http://schemas.microsoft.com/office/drawing/2014/main" id="{ADBB13E4-558B-1E71-6541-E62543ACA8A6}"/>
              </a:ext>
            </a:extLst>
          </p:cNvPr>
          <p:cNvPicPr>
            <a:picLocks noChangeAspect="1"/>
          </p:cNvPicPr>
          <p:nvPr/>
        </p:nvPicPr>
        <p:blipFill>
          <a:blip r:embed="rId2"/>
          <a:stretch>
            <a:fillRect/>
          </a:stretch>
        </p:blipFill>
        <p:spPr>
          <a:xfrm>
            <a:off x="1098458" y="4111780"/>
            <a:ext cx="3392537" cy="1570099"/>
          </a:xfrm>
          <a:prstGeom prst="rect">
            <a:avLst/>
          </a:prstGeom>
        </p:spPr>
      </p:pic>
      <p:pic>
        <p:nvPicPr>
          <p:cNvPr id="2" name="Picture 1">
            <a:extLst>
              <a:ext uri="{FF2B5EF4-FFF2-40B4-BE49-F238E27FC236}">
                <a16:creationId xmlns:a16="http://schemas.microsoft.com/office/drawing/2014/main" id="{918C7902-84E9-D589-0E90-742C01205964}"/>
              </a:ext>
            </a:extLst>
          </p:cNvPr>
          <p:cNvPicPr>
            <a:picLocks noChangeAspect="1"/>
          </p:cNvPicPr>
          <p:nvPr/>
        </p:nvPicPr>
        <p:blipFill>
          <a:blip r:embed="rId3"/>
          <a:stretch>
            <a:fillRect/>
          </a:stretch>
        </p:blipFill>
        <p:spPr>
          <a:xfrm>
            <a:off x="5843665" y="3032911"/>
            <a:ext cx="4902567" cy="2648968"/>
          </a:xfrm>
          <a:prstGeom prst="rect">
            <a:avLst/>
          </a:prstGeom>
        </p:spPr>
      </p:pic>
      <p:pic>
        <p:nvPicPr>
          <p:cNvPr id="8" name="Picture 7">
            <a:extLst>
              <a:ext uri="{FF2B5EF4-FFF2-40B4-BE49-F238E27FC236}">
                <a16:creationId xmlns:a16="http://schemas.microsoft.com/office/drawing/2014/main" id="{423B32B6-1479-C5D2-09CE-BAF3573BB8F3}"/>
              </a:ext>
            </a:extLst>
          </p:cNvPr>
          <p:cNvPicPr>
            <a:picLocks noChangeAspect="1"/>
          </p:cNvPicPr>
          <p:nvPr/>
        </p:nvPicPr>
        <p:blipFill>
          <a:blip r:embed="rId4"/>
          <a:stretch>
            <a:fillRect/>
          </a:stretch>
        </p:blipFill>
        <p:spPr>
          <a:xfrm>
            <a:off x="1098458" y="2990021"/>
            <a:ext cx="3392537" cy="805728"/>
          </a:xfrm>
          <a:prstGeom prst="rect">
            <a:avLst/>
          </a:prstGeom>
        </p:spPr>
      </p:pic>
    </p:spTree>
    <p:extLst>
      <p:ext uri="{BB962C8B-B14F-4D97-AF65-F5344CB8AC3E}">
        <p14:creationId xmlns:p14="http://schemas.microsoft.com/office/powerpoint/2010/main" val="32723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nvPr>
        </p:nvGraphicFramePr>
        <p:xfrm>
          <a:off x="5662583" y="1063420"/>
          <a:ext cx="5266284" cy="4909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2863851"/>
            <a:ext cx="2917337" cy="1130299"/>
          </a:xfrm>
        </p:spPr>
        <p:txBody>
          <a:bodyPr>
            <a:normAutofit fontScale="92500" lnSpcReduction="20000"/>
          </a:bodyPr>
          <a:lstStyle/>
          <a:p>
            <a:r>
              <a:rPr lang="en-US" b="1">
                <a:solidFill>
                  <a:schemeClr val="bg1"/>
                </a:solidFill>
              </a:rPr>
              <a:t>WHAT IS AN </a:t>
            </a:r>
            <a:r>
              <a:rPr lang="en-US" b="1">
                <a:solidFill>
                  <a:srgbClr val="FFA400"/>
                </a:solidFill>
              </a:rPr>
              <a:t>ANGULAR TEMPLATE</a:t>
            </a:r>
            <a:r>
              <a:rPr lang="en-US" b="1">
                <a:solidFill>
                  <a:schemeClr val="bg1"/>
                </a:solidFill>
              </a:rPr>
              <a:t>?</a:t>
            </a:r>
          </a:p>
        </p:txBody>
      </p:sp>
      <p:sp>
        <p:nvSpPr>
          <p:cNvPr id="2" name="Slide Number Placeholder 2">
            <a:extLst>
              <a:ext uri="{FF2B5EF4-FFF2-40B4-BE49-F238E27FC236}">
                <a16:creationId xmlns:a16="http://schemas.microsoft.com/office/drawing/2014/main" id="{7CE5DE23-FFCB-6C5B-A44E-102C5AAF3221}"/>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42</a:t>
            </a:fld>
            <a:endParaRPr lang="en-GB" sz="1000">
              <a:solidFill>
                <a:schemeClr val="tx2"/>
              </a:solidFill>
            </a:endParaRPr>
          </a:p>
        </p:txBody>
      </p:sp>
      <p:sp>
        <p:nvSpPr>
          <p:cNvPr id="5" name="Footer Placeholder 1">
            <a:extLst>
              <a:ext uri="{FF2B5EF4-FFF2-40B4-BE49-F238E27FC236}">
                <a16:creationId xmlns:a16="http://schemas.microsoft.com/office/drawing/2014/main" id="{B3FD1B78-B42F-5055-1559-B63D233CC9A3}"/>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Tree>
    <p:extLst>
      <p:ext uri="{BB962C8B-B14F-4D97-AF65-F5344CB8AC3E}">
        <p14:creationId xmlns:p14="http://schemas.microsoft.com/office/powerpoint/2010/main" val="276591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a:solidFill>
                  <a:srgbClr val="FFA400"/>
                </a:solidFill>
              </a:rPr>
              <a:t>EXTERNAL </a:t>
            </a:r>
            <a:r>
              <a:rPr lang="en-US">
                <a:solidFill>
                  <a:schemeClr val="bg1"/>
                </a:solidFill>
              </a:rPr>
              <a:t>VS</a:t>
            </a:r>
            <a:r>
              <a:rPr lang="en-US">
                <a:solidFill>
                  <a:srgbClr val="FFA400"/>
                </a:solidFill>
              </a:rPr>
              <a:t> INLINE </a:t>
            </a:r>
            <a:r>
              <a:rPr lang="en-US">
                <a:solidFill>
                  <a:schemeClr val="bg1"/>
                </a:solidFill>
              </a:rPr>
              <a:t>TEMPLATES</a:t>
            </a: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43</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a:xfrm>
            <a:off x="5518325" y="6314400"/>
            <a:ext cx="5554800" cy="144000"/>
          </a:xfrm>
        </p:spPr>
        <p:txBody>
          <a:bodyPr/>
          <a:lstStyle/>
          <a:p>
            <a:r>
              <a:rPr lang="en-GB"/>
              <a:t>MENTORING IN CONFIDENCE</a:t>
            </a:r>
          </a:p>
        </p:txBody>
      </p:sp>
      <p:pic>
        <p:nvPicPr>
          <p:cNvPr id="5" name="Picture 4">
            <a:extLst>
              <a:ext uri="{FF2B5EF4-FFF2-40B4-BE49-F238E27FC236}">
                <a16:creationId xmlns:a16="http://schemas.microsoft.com/office/drawing/2014/main" id="{4F6F155C-2CF6-6FA8-C6DB-270242CF1239}"/>
              </a:ext>
            </a:extLst>
          </p:cNvPr>
          <p:cNvPicPr>
            <a:picLocks noChangeAspect="1"/>
          </p:cNvPicPr>
          <p:nvPr/>
        </p:nvPicPr>
        <p:blipFill>
          <a:blip r:embed="rId2"/>
          <a:stretch>
            <a:fillRect/>
          </a:stretch>
        </p:blipFill>
        <p:spPr>
          <a:xfrm>
            <a:off x="929008" y="1655164"/>
            <a:ext cx="4953000" cy="942975"/>
          </a:xfrm>
          <a:prstGeom prst="rect">
            <a:avLst/>
          </a:prstGeom>
        </p:spPr>
      </p:pic>
      <p:pic>
        <p:nvPicPr>
          <p:cNvPr id="10" name="Picture 9">
            <a:extLst>
              <a:ext uri="{FF2B5EF4-FFF2-40B4-BE49-F238E27FC236}">
                <a16:creationId xmlns:a16="http://schemas.microsoft.com/office/drawing/2014/main" id="{1DCF1CF4-B1F3-CE2E-56AA-8065D52AF300}"/>
              </a:ext>
            </a:extLst>
          </p:cNvPr>
          <p:cNvPicPr>
            <a:picLocks noChangeAspect="1"/>
          </p:cNvPicPr>
          <p:nvPr/>
        </p:nvPicPr>
        <p:blipFill>
          <a:blip r:embed="rId3"/>
          <a:stretch>
            <a:fillRect/>
          </a:stretch>
        </p:blipFill>
        <p:spPr>
          <a:xfrm>
            <a:off x="929008" y="3133941"/>
            <a:ext cx="4953000" cy="2644657"/>
          </a:xfrm>
          <a:prstGeom prst="rect">
            <a:avLst/>
          </a:prstGeom>
        </p:spPr>
      </p:pic>
      <p:pic>
        <p:nvPicPr>
          <p:cNvPr id="12" name="Picture 11">
            <a:extLst>
              <a:ext uri="{FF2B5EF4-FFF2-40B4-BE49-F238E27FC236}">
                <a16:creationId xmlns:a16="http://schemas.microsoft.com/office/drawing/2014/main" id="{A6557A27-4F26-6A36-A36B-E14A836724E2}"/>
              </a:ext>
            </a:extLst>
          </p:cNvPr>
          <p:cNvPicPr>
            <a:picLocks noChangeAspect="1"/>
          </p:cNvPicPr>
          <p:nvPr/>
        </p:nvPicPr>
        <p:blipFill>
          <a:blip r:embed="rId4"/>
          <a:stretch>
            <a:fillRect/>
          </a:stretch>
        </p:blipFill>
        <p:spPr>
          <a:xfrm>
            <a:off x="6431977" y="2126651"/>
            <a:ext cx="4883165" cy="2864790"/>
          </a:xfrm>
          <a:prstGeom prst="rect">
            <a:avLst/>
          </a:prstGeom>
        </p:spPr>
      </p:pic>
    </p:spTree>
    <p:extLst>
      <p:ext uri="{BB962C8B-B14F-4D97-AF65-F5344CB8AC3E}">
        <p14:creationId xmlns:p14="http://schemas.microsoft.com/office/powerpoint/2010/main" val="200741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fontScale="85000" lnSpcReduction="20000"/>
          </a:bodyPr>
          <a:lstStyle/>
          <a:p>
            <a:r>
              <a:rPr lang="en-US" b="1" dirty="0">
                <a:solidFill>
                  <a:srgbClr val="FFA400"/>
                </a:solidFill>
              </a:rPr>
              <a:t>DYNAMIC DATA </a:t>
            </a:r>
            <a:r>
              <a:rPr lang="en-US" b="1" dirty="0">
                <a:solidFill>
                  <a:schemeClr val="bg1"/>
                </a:solidFill>
              </a:rPr>
              <a:t>IN TEMPLATES</a:t>
            </a:r>
            <a:endParaRPr lang="en-US" dirty="0">
              <a:solidFill>
                <a:schemeClr val="bg1"/>
              </a:solidFill>
            </a:endParaRPr>
          </a:p>
          <a:p>
            <a:endParaRPr lang="en-US" dirty="0"/>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44</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2313991"/>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ea typeface="Roboto" panose="02000000000000000000" pitchFamily="2" charset="0"/>
              </a:rPr>
              <a:t>You can use component properties or call methods within the template</a:t>
            </a:r>
          </a:p>
        </p:txBody>
      </p:sp>
      <p:pic>
        <p:nvPicPr>
          <p:cNvPr id="4" name="Graphic 3" descr="Agriculture outline">
            <a:extLst>
              <a:ext uri="{FF2B5EF4-FFF2-40B4-BE49-F238E27FC236}">
                <a16:creationId xmlns:a16="http://schemas.microsoft.com/office/drawing/2014/main" id="{E54DF31B-0055-59F0-D2B3-679B69D4D1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812" y="2274046"/>
            <a:ext cx="508513" cy="508513"/>
          </a:xfrm>
          <a:prstGeom prst="rect">
            <a:avLst/>
          </a:prstGeom>
        </p:spPr>
      </p:pic>
      <p:pic>
        <p:nvPicPr>
          <p:cNvPr id="11" name="Picture 10">
            <a:extLst>
              <a:ext uri="{FF2B5EF4-FFF2-40B4-BE49-F238E27FC236}">
                <a16:creationId xmlns:a16="http://schemas.microsoft.com/office/drawing/2014/main" id="{BAB771CF-B5FC-F6BB-07B8-0634BFA46AC0}"/>
              </a:ext>
            </a:extLst>
          </p:cNvPr>
          <p:cNvPicPr>
            <a:picLocks noChangeAspect="1"/>
          </p:cNvPicPr>
          <p:nvPr/>
        </p:nvPicPr>
        <p:blipFill rotWithShape="1">
          <a:blip r:embed="rId4"/>
          <a:srcRect l="7193" t="29946" r="7285" b="27884"/>
          <a:stretch/>
        </p:blipFill>
        <p:spPr>
          <a:xfrm>
            <a:off x="5383658" y="3912159"/>
            <a:ext cx="5465852" cy="680389"/>
          </a:xfrm>
          <a:prstGeom prst="rect">
            <a:avLst/>
          </a:prstGeom>
        </p:spPr>
      </p:pic>
    </p:spTree>
    <p:extLst>
      <p:ext uri="{BB962C8B-B14F-4D97-AF65-F5344CB8AC3E}">
        <p14:creationId xmlns:p14="http://schemas.microsoft.com/office/powerpoint/2010/main" val="326389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33491" y="2863850"/>
            <a:ext cx="2551863" cy="1130299"/>
          </a:xfrm>
        </p:spPr>
        <p:txBody>
          <a:bodyPr anchor="t">
            <a:normAutofit fontScale="85000" lnSpcReduction="10000"/>
          </a:bodyPr>
          <a:lstStyle/>
          <a:p>
            <a:r>
              <a:rPr lang="en-US" b="1">
                <a:solidFill>
                  <a:schemeClr val="bg1"/>
                </a:solidFill>
              </a:rPr>
              <a:t>TEMPLATE</a:t>
            </a:r>
            <a:r>
              <a:rPr lang="en-US" b="1">
                <a:solidFill>
                  <a:srgbClr val="00FFFF"/>
                </a:solidFill>
              </a:rPr>
              <a:t> </a:t>
            </a:r>
            <a:r>
              <a:rPr lang="en-US" b="1">
                <a:solidFill>
                  <a:srgbClr val="FFA400"/>
                </a:solidFill>
              </a:rPr>
              <a:t>STATEMENTS</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45</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954395"/>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Methods that can be used to respond to events</a:t>
            </a:r>
          </a:p>
        </p:txBody>
      </p:sp>
      <p:pic>
        <p:nvPicPr>
          <p:cNvPr id="3" name="Graphic 2" descr="Cursor outline">
            <a:extLst>
              <a:ext uri="{FF2B5EF4-FFF2-40B4-BE49-F238E27FC236}">
                <a16:creationId xmlns:a16="http://schemas.microsoft.com/office/drawing/2014/main" id="{128EDF4F-FB06-A4D3-DB92-24442C7522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40915" y="1792765"/>
            <a:ext cx="523038" cy="523038"/>
          </a:xfrm>
          <a:prstGeom prst="rect">
            <a:avLst/>
          </a:prstGeom>
        </p:spPr>
      </p:pic>
      <p:pic>
        <p:nvPicPr>
          <p:cNvPr id="4" name="Picture 3">
            <a:extLst>
              <a:ext uri="{FF2B5EF4-FFF2-40B4-BE49-F238E27FC236}">
                <a16:creationId xmlns:a16="http://schemas.microsoft.com/office/drawing/2014/main" id="{623BDC45-1955-9D47-306D-AE7858A77E57}"/>
              </a:ext>
            </a:extLst>
          </p:cNvPr>
          <p:cNvPicPr>
            <a:picLocks noChangeAspect="1"/>
          </p:cNvPicPr>
          <p:nvPr/>
        </p:nvPicPr>
        <p:blipFill rotWithShape="1">
          <a:blip r:embed="rId4"/>
          <a:srcRect l="10568" t="27706" r="9313" b="24756"/>
          <a:stretch/>
        </p:blipFill>
        <p:spPr>
          <a:xfrm>
            <a:off x="5800822" y="3429000"/>
            <a:ext cx="5069236" cy="1045981"/>
          </a:xfrm>
          <a:prstGeom prst="rect">
            <a:avLst/>
          </a:prstGeom>
        </p:spPr>
      </p:pic>
    </p:spTree>
    <p:extLst>
      <p:ext uri="{BB962C8B-B14F-4D97-AF65-F5344CB8AC3E}">
        <p14:creationId xmlns:p14="http://schemas.microsoft.com/office/powerpoint/2010/main" val="6388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nvPr>
        </p:nvGraphicFramePr>
        <p:xfrm>
          <a:off x="5662583" y="1063420"/>
          <a:ext cx="5266284" cy="4909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2863851"/>
            <a:ext cx="2917337" cy="1130299"/>
          </a:xfrm>
        </p:spPr>
        <p:txBody>
          <a:bodyPr>
            <a:normAutofit/>
          </a:bodyPr>
          <a:lstStyle/>
          <a:p>
            <a:r>
              <a:rPr lang="en-US" b="1">
                <a:solidFill>
                  <a:schemeClr val="bg1"/>
                </a:solidFill>
              </a:rPr>
              <a:t>WHAT IS A </a:t>
            </a:r>
            <a:r>
              <a:rPr lang="en-US" b="1">
                <a:solidFill>
                  <a:srgbClr val="FFA400"/>
                </a:solidFill>
              </a:rPr>
              <a:t>DIRECTIVE</a:t>
            </a:r>
            <a:r>
              <a:rPr lang="en-US" b="1">
                <a:solidFill>
                  <a:schemeClr val="bg1"/>
                </a:solidFill>
              </a:rPr>
              <a:t>?</a:t>
            </a:r>
          </a:p>
        </p:txBody>
      </p:sp>
      <p:sp>
        <p:nvSpPr>
          <p:cNvPr id="2" name="Slide Number Placeholder 2">
            <a:extLst>
              <a:ext uri="{FF2B5EF4-FFF2-40B4-BE49-F238E27FC236}">
                <a16:creationId xmlns:a16="http://schemas.microsoft.com/office/drawing/2014/main" id="{7CE5DE23-FFCB-6C5B-A44E-102C5AAF3221}"/>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46</a:t>
            </a:fld>
            <a:endParaRPr lang="en-GB" sz="1000">
              <a:solidFill>
                <a:schemeClr val="tx2"/>
              </a:solidFill>
            </a:endParaRPr>
          </a:p>
        </p:txBody>
      </p:sp>
      <p:sp>
        <p:nvSpPr>
          <p:cNvPr id="5" name="Footer Placeholder 1">
            <a:extLst>
              <a:ext uri="{FF2B5EF4-FFF2-40B4-BE49-F238E27FC236}">
                <a16:creationId xmlns:a16="http://schemas.microsoft.com/office/drawing/2014/main" id="{B3FD1B78-B42F-5055-1559-B63D233CC9A3}"/>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Tree>
    <p:extLst>
      <p:ext uri="{BB962C8B-B14F-4D97-AF65-F5344CB8AC3E}">
        <p14:creationId xmlns:p14="http://schemas.microsoft.com/office/powerpoint/2010/main" val="47233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b="1">
                <a:solidFill>
                  <a:schemeClr val="bg1"/>
                </a:solidFill>
              </a:rPr>
              <a:t>DIRECTIVE</a:t>
            </a:r>
          </a:p>
          <a:p>
            <a:r>
              <a:rPr lang="en-US" b="1">
                <a:solidFill>
                  <a:srgbClr val="FFA400"/>
                </a:solidFill>
              </a:rPr>
              <a:t>STRUCTURE</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47</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410404" y="1718600"/>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Defined by a special decorator which holds metadata</a:t>
            </a:r>
          </a:p>
        </p:txBody>
      </p:sp>
      <p:pic>
        <p:nvPicPr>
          <p:cNvPr id="7" name="Graphic 6" descr="Venn diagram outline">
            <a:extLst>
              <a:ext uri="{FF2B5EF4-FFF2-40B4-BE49-F238E27FC236}">
                <a16:creationId xmlns:a16="http://schemas.microsoft.com/office/drawing/2014/main" id="{E49AE56C-2CF4-16E5-5C38-68DB32DF14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1532" y="1683383"/>
            <a:ext cx="466375" cy="466375"/>
          </a:xfrm>
          <a:prstGeom prst="rect">
            <a:avLst/>
          </a:prstGeom>
        </p:spPr>
      </p:pic>
      <p:pic>
        <p:nvPicPr>
          <p:cNvPr id="3" name="Picture 2">
            <a:extLst>
              <a:ext uri="{FF2B5EF4-FFF2-40B4-BE49-F238E27FC236}">
                <a16:creationId xmlns:a16="http://schemas.microsoft.com/office/drawing/2014/main" id="{2E4AC79D-F46F-B527-FF8C-756CD6E38B70}"/>
              </a:ext>
            </a:extLst>
          </p:cNvPr>
          <p:cNvPicPr>
            <a:picLocks noChangeAspect="1"/>
          </p:cNvPicPr>
          <p:nvPr/>
        </p:nvPicPr>
        <p:blipFill rotWithShape="1">
          <a:blip r:embed="rId4"/>
          <a:srcRect l="14969" t="20943" r="14147" b="19751"/>
          <a:stretch/>
        </p:blipFill>
        <p:spPr>
          <a:xfrm>
            <a:off x="5239820" y="3399602"/>
            <a:ext cx="2645058" cy="1480623"/>
          </a:xfrm>
          <a:prstGeom prst="rect">
            <a:avLst/>
          </a:prstGeom>
        </p:spPr>
      </p:pic>
      <p:pic>
        <p:nvPicPr>
          <p:cNvPr id="11" name="Picture 10">
            <a:extLst>
              <a:ext uri="{FF2B5EF4-FFF2-40B4-BE49-F238E27FC236}">
                <a16:creationId xmlns:a16="http://schemas.microsoft.com/office/drawing/2014/main" id="{000EE616-76D6-F922-12D7-A1AE69E9CB56}"/>
              </a:ext>
            </a:extLst>
          </p:cNvPr>
          <p:cNvPicPr>
            <a:picLocks noChangeAspect="1"/>
          </p:cNvPicPr>
          <p:nvPr/>
        </p:nvPicPr>
        <p:blipFill rotWithShape="1">
          <a:blip r:embed="rId5"/>
          <a:srcRect l="14562" t="20494" r="14553" b="21470"/>
          <a:stretch/>
        </p:blipFill>
        <p:spPr>
          <a:xfrm>
            <a:off x="8225000" y="3399601"/>
            <a:ext cx="2645059" cy="1480623"/>
          </a:xfrm>
          <a:prstGeom prst="rect">
            <a:avLst/>
          </a:prstGeom>
        </p:spPr>
      </p:pic>
    </p:spTree>
    <p:extLst>
      <p:ext uri="{BB962C8B-B14F-4D97-AF65-F5344CB8AC3E}">
        <p14:creationId xmlns:p14="http://schemas.microsoft.com/office/powerpoint/2010/main" val="277071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fontScale="92500"/>
          </a:bodyPr>
          <a:lstStyle/>
          <a:p>
            <a:r>
              <a:rPr lang="en-US" b="1">
                <a:solidFill>
                  <a:schemeClr val="bg1"/>
                </a:solidFill>
              </a:rPr>
              <a:t>TYPES OF</a:t>
            </a:r>
          </a:p>
          <a:p>
            <a:r>
              <a:rPr lang="en-US" b="1">
                <a:solidFill>
                  <a:srgbClr val="FFA400"/>
                </a:solidFill>
              </a:rPr>
              <a:t>DIRECTIVES</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48</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615348"/>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b="1">
                <a:solidFill>
                  <a:srgbClr val="FFA400"/>
                </a:solidFill>
                <a:latin typeface="Rockwell" panose="02060603020205020403" pitchFamily="18" charset="0"/>
              </a:rPr>
              <a:t>Component directive:</a:t>
            </a:r>
            <a:r>
              <a:rPr lang="en-US">
                <a:latin typeface="Rockwell" panose="02060603020205020403" pitchFamily="18" charset="0"/>
              </a:rPr>
              <a:t> components are directives with templates</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2924448"/>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b="1">
                <a:solidFill>
                  <a:srgbClr val="FFA400"/>
                </a:solidFill>
                <a:latin typeface="Rockwell" panose="02060603020205020403" pitchFamily="18" charset="0"/>
              </a:rPr>
              <a:t>Structural directive: </a:t>
            </a:r>
            <a:r>
              <a:rPr lang="en-US">
                <a:latin typeface="Rockwell" panose="02060603020205020403" pitchFamily="18" charset="0"/>
              </a:rPr>
              <a:t>add, remove, or manipulate DOM elements</a:t>
            </a:r>
          </a:p>
        </p:txBody>
      </p:sp>
      <p:sp>
        <p:nvSpPr>
          <p:cNvPr id="2" name="Content Placeholder 4">
            <a:extLst>
              <a:ext uri="{FF2B5EF4-FFF2-40B4-BE49-F238E27FC236}">
                <a16:creationId xmlns:a16="http://schemas.microsoft.com/office/drawing/2014/main" id="{4E77FBE2-5D55-5117-8637-1D9990A85B46}"/>
              </a:ext>
            </a:extLst>
          </p:cNvPr>
          <p:cNvSpPr txBox="1">
            <a:spLocks/>
          </p:cNvSpPr>
          <p:nvPr/>
        </p:nvSpPr>
        <p:spPr>
          <a:xfrm>
            <a:off x="5800822" y="4181354"/>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b="1">
                <a:solidFill>
                  <a:srgbClr val="FFA400"/>
                </a:solidFill>
                <a:latin typeface="Rockwell" panose="02060603020205020403" pitchFamily="18" charset="0"/>
              </a:rPr>
              <a:t>Attribute directive: </a:t>
            </a:r>
            <a:r>
              <a:rPr lang="en-US">
                <a:latin typeface="Rockwell" panose="02060603020205020403" pitchFamily="18" charset="0"/>
              </a:rPr>
              <a:t>change the appearance and behavior of elements</a:t>
            </a:r>
          </a:p>
        </p:txBody>
      </p:sp>
      <p:pic>
        <p:nvPicPr>
          <p:cNvPr id="13" name="Graphic 12" descr="Artist male outline">
            <a:extLst>
              <a:ext uri="{FF2B5EF4-FFF2-40B4-BE49-F238E27FC236}">
                <a16:creationId xmlns:a16="http://schemas.microsoft.com/office/drawing/2014/main" id="{9A09A52A-F5F2-7CAA-F2A3-22181CA399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6803" y="4112352"/>
            <a:ext cx="541900" cy="541900"/>
          </a:xfrm>
          <a:prstGeom prst="rect">
            <a:avLst/>
          </a:prstGeom>
        </p:spPr>
      </p:pic>
      <p:pic>
        <p:nvPicPr>
          <p:cNvPr id="15" name="Graphic 14" descr="Hierarchy outline">
            <a:extLst>
              <a:ext uri="{FF2B5EF4-FFF2-40B4-BE49-F238E27FC236}">
                <a16:creationId xmlns:a16="http://schemas.microsoft.com/office/drawing/2014/main" id="{78FB01E6-18D4-C0CA-AD03-447239BB97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2956" y="2863850"/>
            <a:ext cx="541900" cy="541900"/>
          </a:xfrm>
          <a:prstGeom prst="rect">
            <a:avLst/>
          </a:prstGeom>
        </p:spPr>
      </p:pic>
      <p:pic>
        <p:nvPicPr>
          <p:cNvPr id="17" name="Graphic 16" descr="Inventory outline">
            <a:extLst>
              <a:ext uri="{FF2B5EF4-FFF2-40B4-BE49-F238E27FC236}">
                <a16:creationId xmlns:a16="http://schemas.microsoft.com/office/drawing/2014/main" id="{102A1AB0-8B65-9E7F-3F52-A2FE788AD4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5193" y="1615348"/>
            <a:ext cx="541900" cy="541900"/>
          </a:xfrm>
          <a:prstGeom prst="rect">
            <a:avLst/>
          </a:prstGeom>
        </p:spPr>
      </p:pic>
    </p:spTree>
    <p:extLst>
      <p:ext uri="{BB962C8B-B14F-4D97-AF65-F5344CB8AC3E}">
        <p14:creationId xmlns:p14="http://schemas.microsoft.com/office/powerpoint/2010/main" val="9702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err="1">
                <a:solidFill>
                  <a:schemeClr val="bg1"/>
                </a:solidFill>
              </a:rPr>
              <a:t>ng</a:t>
            </a:r>
            <a:r>
              <a:rPr lang="en-US" b="1" err="1">
                <a:solidFill>
                  <a:srgbClr val="FFA400"/>
                </a:solidFill>
              </a:rPr>
              <a:t>If</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49</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Structural</a:t>
            </a:r>
            <a:r>
              <a:rPr lang="en-US">
                <a:latin typeface="Rockwell" panose="02060603020205020403" pitchFamily="18" charset="0"/>
              </a:rPr>
              <a:t> directive</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1978373"/>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Used to </a:t>
            </a:r>
            <a:r>
              <a:rPr lang="en-US">
                <a:solidFill>
                  <a:srgbClr val="FFA400"/>
                </a:solidFill>
                <a:latin typeface="Rockwell" panose="02060603020205020403" pitchFamily="18" charset="0"/>
              </a:rPr>
              <a:t>show</a:t>
            </a:r>
            <a:r>
              <a:rPr lang="en-US">
                <a:latin typeface="Rockwell" panose="02060603020205020403" pitchFamily="18" charset="0"/>
              </a:rPr>
              <a:t> or </a:t>
            </a:r>
            <a:r>
              <a:rPr lang="en-US">
                <a:solidFill>
                  <a:srgbClr val="FFA400"/>
                </a:solidFill>
                <a:latin typeface="Rockwell" panose="02060603020205020403" pitchFamily="18" charset="0"/>
              </a:rPr>
              <a:t>hide</a:t>
            </a:r>
            <a:r>
              <a:rPr lang="en-US">
                <a:latin typeface="Rockwell" panose="02060603020205020403" pitchFamily="18" charset="0"/>
              </a:rPr>
              <a:t> content based on condition</a:t>
            </a:r>
          </a:p>
        </p:txBody>
      </p:sp>
      <p:sp>
        <p:nvSpPr>
          <p:cNvPr id="2" name="Content Placeholder 4">
            <a:extLst>
              <a:ext uri="{FF2B5EF4-FFF2-40B4-BE49-F238E27FC236}">
                <a16:creationId xmlns:a16="http://schemas.microsoft.com/office/drawing/2014/main" id="{4E77FBE2-5D55-5117-8637-1D9990A85B46}"/>
              </a:ext>
            </a:extLst>
          </p:cNvPr>
          <p:cNvSpPr txBox="1">
            <a:spLocks/>
          </p:cNvSpPr>
          <p:nvPr/>
        </p:nvSpPr>
        <p:spPr>
          <a:xfrm>
            <a:off x="5800822" y="2863850"/>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Controls</a:t>
            </a:r>
            <a:r>
              <a:rPr lang="en-US">
                <a:latin typeface="Rockwell" panose="02060603020205020403" pitchFamily="18" charset="0"/>
              </a:rPr>
              <a:t> whether an element will be rendered</a:t>
            </a:r>
          </a:p>
        </p:txBody>
      </p:sp>
      <p:pic>
        <p:nvPicPr>
          <p:cNvPr id="14" name="Graphic 13" descr="Hierarchy outline">
            <a:extLst>
              <a:ext uri="{FF2B5EF4-FFF2-40B4-BE49-F238E27FC236}">
                <a16:creationId xmlns:a16="http://schemas.microsoft.com/office/drawing/2014/main" id="{3B8F121B-1A87-16B5-A248-3D6742741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2956" y="968164"/>
            <a:ext cx="541900" cy="541900"/>
          </a:xfrm>
          <a:prstGeom prst="rect">
            <a:avLst/>
          </a:prstGeom>
        </p:spPr>
      </p:pic>
      <p:pic>
        <p:nvPicPr>
          <p:cNvPr id="18" name="Graphic 17" descr="Robot outline">
            <a:extLst>
              <a:ext uri="{FF2B5EF4-FFF2-40B4-BE49-F238E27FC236}">
                <a16:creationId xmlns:a16="http://schemas.microsoft.com/office/drawing/2014/main" id="{194163B0-D025-7E69-B53C-BA641E54E5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3752" y="2702571"/>
            <a:ext cx="541900" cy="541900"/>
          </a:xfrm>
          <a:prstGeom prst="rect">
            <a:avLst/>
          </a:prstGeom>
        </p:spPr>
      </p:pic>
      <p:pic>
        <p:nvPicPr>
          <p:cNvPr id="20" name="Graphic 19" descr="Ghost outline">
            <a:extLst>
              <a:ext uri="{FF2B5EF4-FFF2-40B4-BE49-F238E27FC236}">
                <a16:creationId xmlns:a16="http://schemas.microsoft.com/office/drawing/2014/main" id="{37D84408-1868-4100-2A9C-4AEDEFA1E4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2956" y="1837232"/>
            <a:ext cx="541900" cy="541900"/>
          </a:xfrm>
          <a:prstGeom prst="rect">
            <a:avLst/>
          </a:prstGeom>
        </p:spPr>
      </p:pic>
      <p:pic>
        <p:nvPicPr>
          <p:cNvPr id="7" name="Picture 6">
            <a:extLst>
              <a:ext uri="{FF2B5EF4-FFF2-40B4-BE49-F238E27FC236}">
                <a16:creationId xmlns:a16="http://schemas.microsoft.com/office/drawing/2014/main" id="{BA7BA829-21EB-3890-60F6-B2D70A7C689D}"/>
              </a:ext>
            </a:extLst>
          </p:cNvPr>
          <p:cNvPicPr>
            <a:picLocks noChangeAspect="1"/>
          </p:cNvPicPr>
          <p:nvPr/>
        </p:nvPicPr>
        <p:blipFill rotWithShape="1">
          <a:blip r:embed="rId8"/>
          <a:srcRect l="8801" t="20635" r="8964" b="24003"/>
          <a:stretch/>
        </p:blipFill>
        <p:spPr>
          <a:xfrm>
            <a:off x="5383906" y="3802793"/>
            <a:ext cx="5181502" cy="1612032"/>
          </a:xfrm>
          <a:prstGeom prst="rect">
            <a:avLst/>
          </a:prstGeom>
        </p:spPr>
      </p:pic>
    </p:spTree>
    <p:extLst>
      <p:ext uri="{BB962C8B-B14F-4D97-AF65-F5344CB8AC3E}">
        <p14:creationId xmlns:p14="http://schemas.microsoft.com/office/powerpoint/2010/main" val="159295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40328F-9129-FB60-6A7C-4719E0D4A574}"/>
              </a:ext>
            </a:extLst>
          </p:cNvPr>
          <p:cNvSpPr>
            <a:spLocks noGrp="1"/>
          </p:cNvSpPr>
          <p:nvPr>
            <p:ph type="title" idx="4294967295"/>
          </p:nvPr>
        </p:nvSpPr>
        <p:spPr>
          <a:xfrm>
            <a:off x="435651" y="510875"/>
            <a:ext cx="5110163" cy="877888"/>
          </a:xfrm>
        </p:spPr>
        <p:txBody>
          <a:bodyPr/>
          <a:lstStyle/>
          <a:p>
            <a:r>
              <a:rPr lang="en-GB">
                <a:solidFill>
                  <a:schemeClr val="accent3"/>
                </a:solidFill>
              </a:rPr>
              <a:t>Employees in numbers</a:t>
            </a:r>
          </a:p>
        </p:txBody>
      </p:sp>
      <p:pic>
        <p:nvPicPr>
          <p:cNvPr id="38" name="Picture Placeholder 37" descr="A person and person standing in front of a blue wall&#10;&#10;Description automatically generated">
            <a:extLst>
              <a:ext uri="{FF2B5EF4-FFF2-40B4-BE49-F238E27FC236}">
                <a16:creationId xmlns:a16="http://schemas.microsoft.com/office/drawing/2014/main" id="{9B576319-17C2-6243-8A25-DECAA7CA69A8}"/>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val="0"/>
              </a:ext>
            </a:extLst>
          </a:blip>
          <a:srcRect/>
          <a:stretch/>
        </p:blipFill>
        <p:spPr>
          <a:xfrm>
            <a:off x="6075363" y="0"/>
            <a:ext cx="6116637" cy="6858000"/>
          </a:xfrm>
        </p:spPr>
      </p:pic>
      <p:sp>
        <p:nvSpPr>
          <p:cNvPr id="61" name="TextBox 60">
            <a:extLst>
              <a:ext uri="{FF2B5EF4-FFF2-40B4-BE49-F238E27FC236}">
                <a16:creationId xmlns:a16="http://schemas.microsoft.com/office/drawing/2014/main" id="{3CCBDF68-98C2-C917-1554-FE9BA4CB3B42}"/>
              </a:ext>
            </a:extLst>
          </p:cNvPr>
          <p:cNvSpPr txBox="1"/>
          <p:nvPr/>
        </p:nvSpPr>
        <p:spPr>
          <a:xfrm>
            <a:off x="465671" y="4879028"/>
            <a:ext cx="1800000"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chemeClr val="accent3"/>
                </a:solidFill>
                <a:effectLst/>
                <a:uLnTx/>
                <a:uFillTx/>
                <a:latin typeface="Roboto"/>
                <a:ea typeface="+mn-ea"/>
                <a:cs typeface="+mn-cs"/>
              </a:rPr>
              <a:t>29,4%</a:t>
            </a:r>
            <a:endParaRPr kumimoji="0" lang="en-GB" sz="1100" b="0" i="0" u="none" strike="noStrike" kern="1200" cap="none" spc="0" normalizeH="0" baseline="0" noProof="0">
              <a:ln>
                <a:noFill/>
              </a:ln>
              <a:solidFill>
                <a:schemeClr val="accent3"/>
              </a:solidFill>
              <a:effectLst/>
              <a:uLnTx/>
              <a:uFillTx/>
              <a:latin typeface="Roboto"/>
              <a:ea typeface="+mn-ea"/>
              <a:cs typeface="+mn-cs"/>
            </a:endParaRPr>
          </a:p>
        </p:txBody>
      </p:sp>
      <p:sp>
        <p:nvSpPr>
          <p:cNvPr id="62" name="TextBox 61">
            <a:extLst>
              <a:ext uri="{FF2B5EF4-FFF2-40B4-BE49-F238E27FC236}">
                <a16:creationId xmlns:a16="http://schemas.microsoft.com/office/drawing/2014/main" id="{79A91169-F1A8-0A6C-E9F1-DD6DF52037B1}"/>
              </a:ext>
            </a:extLst>
          </p:cNvPr>
          <p:cNvSpPr txBox="1"/>
          <p:nvPr/>
        </p:nvSpPr>
        <p:spPr>
          <a:xfrm>
            <a:off x="367094" y="5585341"/>
            <a:ext cx="180000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effectLst/>
                <a:uLnTx/>
                <a:uFillTx/>
                <a:latin typeface="Roboto Light"/>
                <a:ea typeface="+mn-ea"/>
                <a:cs typeface="+mn-cs"/>
              </a:rPr>
              <a:t>of the employees in Systematic are women</a:t>
            </a:r>
            <a:endParaRPr kumimoji="0" lang="en-GB" sz="400" b="0" i="0" u="none" strike="noStrike" kern="1200" cap="none" spc="0" normalizeH="0" baseline="0" noProof="0">
              <a:ln>
                <a:noFill/>
              </a:ln>
              <a:effectLst/>
              <a:uLnTx/>
              <a:uFillTx/>
              <a:latin typeface="Roboto Light"/>
              <a:ea typeface="+mn-ea"/>
              <a:cs typeface="+mn-cs"/>
            </a:endParaRPr>
          </a:p>
        </p:txBody>
      </p:sp>
      <p:sp>
        <p:nvSpPr>
          <p:cNvPr id="33" name="Slide Number Placeholder 3">
            <a:extLst>
              <a:ext uri="{FF2B5EF4-FFF2-40B4-BE49-F238E27FC236}">
                <a16:creationId xmlns:a16="http://schemas.microsoft.com/office/drawing/2014/main" id="{71FCCB65-2D7E-70F4-0403-077E3C7D6DB7}"/>
              </a:ext>
            </a:extLst>
          </p:cNvPr>
          <p:cNvSpPr>
            <a:spLocks noGrp="1"/>
          </p:cNvSpPr>
          <p:nvPr>
            <p:ph type="sldNum" sz="quarter" idx="4"/>
          </p:nvPr>
        </p:nvSpPr>
        <p:spPr>
          <a:xfrm>
            <a:off x="5464817" y="6594669"/>
            <a:ext cx="344575" cy="115980"/>
          </a:xfrm>
        </p:spPr>
        <p:txBody>
          <a:bodyPr/>
          <a:lstStyle/>
          <a:p>
            <a:fld id="{23AA811B-2EBD-4900-905E-5BE206449611}" type="slidenum">
              <a:rPr lang="en-GB" smtClean="0"/>
              <a:pPr/>
              <a:t>5</a:t>
            </a:fld>
            <a:endParaRPr lang="en-GB"/>
          </a:p>
        </p:txBody>
      </p:sp>
      <p:graphicFrame>
        <p:nvGraphicFramePr>
          <p:cNvPr id="34" name="Chart 33">
            <a:extLst>
              <a:ext uri="{FF2B5EF4-FFF2-40B4-BE49-F238E27FC236}">
                <a16:creationId xmlns:a16="http://schemas.microsoft.com/office/drawing/2014/main" id="{0D5D344D-60D0-A797-D6DD-6B4954DC3707}"/>
              </a:ext>
            </a:extLst>
          </p:cNvPr>
          <p:cNvGraphicFramePr/>
          <p:nvPr/>
        </p:nvGraphicFramePr>
        <p:xfrm>
          <a:off x="1753430" y="4684305"/>
          <a:ext cx="4484346" cy="1993872"/>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a:extLst>
              <a:ext uri="{FF2B5EF4-FFF2-40B4-BE49-F238E27FC236}">
                <a16:creationId xmlns:a16="http://schemas.microsoft.com/office/drawing/2014/main" id="{D38B48BD-C3F2-AA6F-5DA5-808569C11AAD}"/>
              </a:ext>
            </a:extLst>
          </p:cNvPr>
          <p:cNvSpPr txBox="1"/>
          <p:nvPr/>
        </p:nvSpPr>
        <p:spPr>
          <a:xfrm>
            <a:off x="2990732" y="4041429"/>
            <a:ext cx="2581317" cy="78483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dirty="0">
                <a:ln>
                  <a:noFill/>
                </a:ln>
                <a:solidFill>
                  <a:srgbClr val="000000"/>
                </a:solidFill>
                <a:effectLst/>
                <a:uLnTx/>
                <a:uFillTx/>
                <a:latin typeface="Roboto Light" panose="02000000000000000000" pitchFamily="2" charset="0"/>
                <a:ea typeface="Roboto Light" panose="02000000000000000000" pitchFamily="2" charset="0"/>
                <a:cs typeface="+mn-cs"/>
              </a:rPr>
              <a:t>Educational profile of </a:t>
            </a:r>
            <a:r>
              <a:rPr kumimoji="0" lang="en-GB" b="0" i="0" u="none" strike="noStrike" kern="1200" cap="none" spc="0" normalizeH="0" baseline="0" dirty="0" err="1">
                <a:ln>
                  <a:noFill/>
                </a:ln>
                <a:solidFill>
                  <a:srgbClr val="000000"/>
                </a:solidFill>
                <a:effectLst/>
                <a:uLnTx/>
                <a:uFillTx/>
                <a:latin typeface="Roboto Light" panose="02000000000000000000" pitchFamily="2" charset="0"/>
                <a:ea typeface="Roboto Light" panose="02000000000000000000" pitchFamily="2" charset="0"/>
                <a:cs typeface="+mn-cs"/>
              </a:rPr>
              <a:t>Systematic’s</a:t>
            </a:r>
            <a:r>
              <a:rPr kumimoji="0" lang="en-GB" b="0" i="0" u="none" strike="noStrike" kern="1200" cap="none" spc="0" normalizeH="0" baseline="0" dirty="0">
                <a:ln>
                  <a:noFill/>
                </a:ln>
                <a:solidFill>
                  <a:srgbClr val="000000"/>
                </a:solidFill>
                <a:effectLst/>
                <a:uLnTx/>
                <a:uFillTx/>
                <a:latin typeface="Roboto Light" panose="02000000000000000000" pitchFamily="2" charset="0"/>
                <a:ea typeface="Roboto Light" panose="02000000000000000000" pitchFamily="2" charset="0"/>
                <a:cs typeface="+mn-cs"/>
              </a:rPr>
              <a:t> employees</a:t>
            </a:r>
          </a:p>
          <a:p>
            <a:pPr>
              <a:spcBef>
                <a:spcPts val="600"/>
              </a:spcBef>
              <a:defRPr/>
            </a:pPr>
            <a:r>
              <a:rPr kumimoji="0" lang="en-GB" sz="1000" b="0" i="0" u="none" strike="noStrike" kern="1200" cap="none" spc="0" normalizeH="0" baseline="0" dirty="0">
                <a:ln>
                  <a:noFill/>
                </a:ln>
                <a:solidFill>
                  <a:srgbClr val="000000"/>
                </a:solidFill>
                <a:effectLst/>
                <a:uLnTx/>
                <a:uFillTx/>
                <a:latin typeface="Roboto Light"/>
                <a:ea typeface="Roboto Light"/>
                <a:cs typeface="Roboto Light"/>
              </a:rPr>
              <a:t>(as of </a:t>
            </a:r>
            <a:r>
              <a:rPr lang="en-GB" sz="1000" dirty="0">
                <a:solidFill>
                  <a:srgbClr val="000000"/>
                </a:solidFill>
                <a:latin typeface="Roboto Light"/>
                <a:ea typeface="Roboto Light"/>
                <a:cs typeface="Roboto Light"/>
              </a:rPr>
              <a:t>27 February </a:t>
            </a:r>
            <a:r>
              <a:rPr kumimoji="0" lang="en-GB" sz="1000" b="0" i="0" u="none" strike="noStrike" kern="1200" cap="none" spc="0" normalizeH="0" baseline="0" dirty="0">
                <a:ln>
                  <a:noFill/>
                </a:ln>
                <a:solidFill>
                  <a:srgbClr val="000000"/>
                </a:solidFill>
                <a:effectLst/>
                <a:uLnTx/>
                <a:uFillTx/>
                <a:latin typeface="Roboto Light"/>
                <a:ea typeface="Roboto Light"/>
                <a:cs typeface="Roboto Light"/>
              </a:rPr>
              <a:t>2024)</a:t>
            </a:r>
          </a:p>
        </p:txBody>
      </p:sp>
      <p:sp>
        <p:nvSpPr>
          <p:cNvPr id="36" name="object 26">
            <a:extLst>
              <a:ext uri="{FF2B5EF4-FFF2-40B4-BE49-F238E27FC236}">
                <a16:creationId xmlns:a16="http://schemas.microsoft.com/office/drawing/2014/main" id="{6CE7BC6B-DEF5-4450-FEB3-FAABC7DC197E}"/>
              </a:ext>
            </a:extLst>
          </p:cNvPr>
          <p:cNvSpPr txBox="1"/>
          <p:nvPr/>
        </p:nvSpPr>
        <p:spPr>
          <a:xfrm>
            <a:off x="543781" y="3496214"/>
            <a:ext cx="4804284" cy="691856"/>
          </a:xfrm>
          <a:prstGeom prst="rect">
            <a:avLst/>
          </a:prstGeom>
        </p:spPr>
        <p:txBody>
          <a:bodyPr vert="horz" wrap="square" lIns="0" tIns="12065" rIns="0" bIns="0" rtlCol="0">
            <a:spAutoFit/>
          </a:bodyPr>
          <a:lstStyle/>
          <a:p>
            <a:pPr marL="594360">
              <a:lnSpc>
                <a:spcPct val="100000"/>
              </a:lnSpc>
              <a:spcBef>
                <a:spcPts val="95"/>
              </a:spcBef>
              <a:tabLst>
                <a:tab pos="1120775" algn="l"/>
                <a:tab pos="1647189" algn="l"/>
                <a:tab pos="2208530" algn="l"/>
                <a:tab pos="2769870" algn="l"/>
                <a:tab pos="3331210" algn="l"/>
                <a:tab pos="3893185" algn="l"/>
                <a:tab pos="4454525" algn="l"/>
              </a:tabLst>
            </a:pPr>
            <a:r>
              <a:rPr sz="1000" b="0" spc="-50">
                <a:latin typeface="Roboto Light"/>
                <a:cs typeface="Roboto Light"/>
              </a:rPr>
              <a:t>0</a:t>
            </a:r>
            <a:r>
              <a:rPr sz="1000" b="0">
                <a:latin typeface="Roboto Light"/>
                <a:cs typeface="Roboto Light"/>
              </a:rPr>
              <a:t>	</a:t>
            </a:r>
            <a:r>
              <a:rPr sz="1000" b="0" spc="-25">
                <a:latin typeface="Roboto Light"/>
                <a:cs typeface="Roboto Light"/>
              </a:rPr>
              <a:t>50</a:t>
            </a:r>
            <a:r>
              <a:rPr sz="1000" b="0">
                <a:latin typeface="Roboto Light"/>
                <a:cs typeface="Roboto Light"/>
              </a:rPr>
              <a:t>	</a:t>
            </a:r>
            <a:r>
              <a:rPr sz="1000" b="0" spc="-25">
                <a:latin typeface="Roboto Light"/>
                <a:cs typeface="Roboto Light"/>
              </a:rPr>
              <a:t>100</a:t>
            </a:r>
            <a:r>
              <a:rPr sz="1000" b="0">
                <a:latin typeface="Roboto Light"/>
                <a:cs typeface="Roboto Light"/>
              </a:rPr>
              <a:t>	</a:t>
            </a:r>
            <a:r>
              <a:rPr sz="1000" b="0" spc="-25">
                <a:latin typeface="Roboto Light"/>
                <a:cs typeface="Roboto Light"/>
              </a:rPr>
              <a:t>15</a:t>
            </a:r>
            <a:r>
              <a:rPr lang="en-GB" sz="1000" b="0" spc="-25">
                <a:latin typeface="Roboto Light"/>
                <a:cs typeface="Roboto Light"/>
              </a:rPr>
              <a:t>0</a:t>
            </a:r>
            <a:r>
              <a:rPr sz="1000" b="0">
                <a:latin typeface="Roboto Light"/>
                <a:cs typeface="Roboto Light"/>
              </a:rPr>
              <a:t>	</a:t>
            </a:r>
            <a:r>
              <a:rPr sz="1000" b="0" spc="-25">
                <a:latin typeface="Roboto Light"/>
                <a:cs typeface="Roboto Light"/>
              </a:rPr>
              <a:t>200</a:t>
            </a:r>
            <a:r>
              <a:rPr sz="1000" b="0">
                <a:latin typeface="Roboto Light"/>
                <a:cs typeface="Roboto Light"/>
              </a:rPr>
              <a:t>	</a:t>
            </a:r>
            <a:r>
              <a:rPr sz="1000" b="0" spc="-25">
                <a:latin typeface="Roboto Light"/>
                <a:cs typeface="Roboto Light"/>
              </a:rPr>
              <a:t>250</a:t>
            </a:r>
            <a:r>
              <a:rPr sz="1000" b="0">
                <a:latin typeface="Roboto Light"/>
                <a:cs typeface="Roboto Light"/>
              </a:rPr>
              <a:t>	</a:t>
            </a:r>
            <a:r>
              <a:rPr sz="1000" b="0" spc="-25">
                <a:latin typeface="Roboto Light"/>
                <a:cs typeface="Roboto Light"/>
              </a:rPr>
              <a:t>300</a:t>
            </a:r>
            <a:r>
              <a:rPr sz="1000" b="0">
                <a:latin typeface="Roboto Light"/>
                <a:cs typeface="Roboto Light"/>
              </a:rPr>
              <a:t>	</a:t>
            </a:r>
            <a:r>
              <a:rPr sz="1000" b="0" spc="-25">
                <a:latin typeface="Roboto Light"/>
                <a:cs typeface="Roboto Light"/>
              </a:rPr>
              <a:t>350</a:t>
            </a:r>
            <a:endParaRPr sz="1000">
              <a:latin typeface="Roboto Light"/>
              <a:cs typeface="Roboto Light"/>
            </a:endParaRPr>
          </a:p>
          <a:p>
            <a:pPr>
              <a:lnSpc>
                <a:spcPct val="100000"/>
              </a:lnSpc>
              <a:spcBef>
                <a:spcPts val="1120"/>
              </a:spcBef>
            </a:pPr>
            <a:endParaRPr sz="1000">
              <a:latin typeface="Roboto Light"/>
              <a:cs typeface="Roboto Light"/>
            </a:endParaRPr>
          </a:p>
          <a:p>
            <a:pPr marL="12700">
              <a:lnSpc>
                <a:spcPct val="100000"/>
              </a:lnSpc>
              <a:spcBef>
                <a:spcPts val="635"/>
              </a:spcBef>
            </a:pPr>
            <a:endParaRPr sz="1000">
              <a:latin typeface="Roboto Light"/>
              <a:cs typeface="Roboto Light"/>
            </a:endParaRPr>
          </a:p>
        </p:txBody>
      </p:sp>
      <p:grpSp>
        <p:nvGrpSpPr>
          <p:cNvPr id="37" name="Group 36">
            <a:extLst>
              <a:ext uri="{FF2B5EF4-FFF2-40B4-BE49-F238E27FC236}">
                <a16:creationId xmlns:a16="http://schemas.microsoft.com/office/drawing/2014/main" id="{3A2AA617-E31F-DDBD-5777-E5488543D039}"/>
              </a:ext>
            </a:extLst>
          </p:cNvPr>
          <p:cNvGrpSpPr/>
          <p:nvPr/>
        </p:nvGrpSpPr>
        <p:grpSpPr>
          <a:xfrm>
            <a:off x="1177464" y="2098374"/>
            <a:ext cx="4612687" cy="1200857"/>
            <a:chOff x="7139940" y="1556003"/>
            <a:chExt cx="4491482" cy="1490980"/>
          </a:xfrm>
        </p:grpSpPr>
        <p:sp>
          <p:nvSpPr>
            <p:cNvPr id="39" name="object 10">
              <a:extLst>
                <a:ext uri="{FF2B5EF4-FFF2-40B4-BE49-F238E27FC236}">
                  <a16:creationId xmlns:a16="http://schemas.microsoft.com/office/drawing/2014/main" id="{ED189EAB-F120-0498-12A0-087D4ACF654E}"/>
                </a:ext>
              </a:extLst>
            </p:cNvPr>
            <p:cNvSpPr/>
            <p:nvPr/>
          </p:nvSpPr>
          <p:spPr>
            <a:xfrm>
              <a:off x="7700772" y="1556003"/>
              <a:ext cx="3930650" cy="1490980"/>
            </a:xfrm>
            <a:custGeom>
              <a:avLst/>
              <a:gdLst/>
              <a:ahLst/>
              <a:cxnLst/>
              <a:rect l="l" t="t" r="r" b="b"/>
              <a:pathLst>
                <a:path w="3930650" h="1490980">
                  <a:moveTo>
                    <a:pt x="0" y="1421892"/>
                  </a:moveTo>
                  <a:lnTo>
                    <a:pt x="0" y="1490472"/>
                  </a:lnTo>
                </a:path>
                <a:path w="3930650" h="1490980">
                  <a:moveTo>
                    <a:pt x="0" y="783336"/>
                  </a:moveTo>
                  <a:lnTo>
                    <a:pt x="0" y="1347216"/>
                  </a:lnTo>
                </a:path>
                <a:path w="3930650" h="1490980">
                  <a:moveTo>
                    <a:pt x="0" y="569976"/>
                  </a:moveTo>
                  <a:lnTo>
                    <a:pt x="0" y="707136"/>
                  </a:lnTo>
                </a:path>
                <a:path w="3930650" h="1490980">
                  <a:moveTo>
                    <a:pt x="0" y="356616"/>
                  </a:moveTo>
                  <a:lnTo>
                    <a:pt x="0" y="493775"/>
                  </a:lnTo>
                </a:path>
                <a:path w="3930650" h="1490980">
                  <a:moveTo>
                    <a:pt x="0" y="143256"/>
                  </a:moveTo>
                  <a:lnTo>
                    <a:pt x="0" y="281940"/>
                  </a:lnTo>
                </a:path>
                <a:path w="3930650" h="1490980">
                  <a:moveTo>
                    <a:pt x="0" y="0"/>
                  </a:moveTo>
                  <a:lnTo>
                    <a:pt x="0" y="68580"/>
                  </a:lnTo>
                </a:path>
                <a:path w="3930650" h="1490980">
                  <a:moveTo>
                    <a:pt x="562355" y="1421892"/>
                  </a:moveTo>
                  <a:lnTo>
                    <a:pt x="562355" y="1490472"/>
                  </a:lnTo>
                </a:path>
                <a:path w="3930650" h="1490980">
                  <a:moveTo>
                    <a:pt x="562355" y="783336"/>
                  </a:moveTo>
                  <a:lnTo>
                    <a:pt x="562355" y="1347216"/>
                  </a:lnTo>
                </a:path>
                <a:path w="3930650" h="1490980">
                  <a:moveTo>
                    <a:pt x="562355" y="356616"/>
                  </a:moveTo>
                  <a:lnTo>
                    <a:pt x="562355" y="707136"/>
                  </a:lnTo>
                </a:path>
                <a:path w="3930650" h="1490980">
                  <a:moveTo>
                    <a:pt x="562355" y="0"/>
                  </a:moveTo>
                  <a:lnTo>
                    <a:pt x="562355" y="281940"/>
                  </a:lnTo>
                </a:path>
                <a:path w="3930650" h="1490980">
                  <a:moveTo>
                    <a:pt x="1123187" y="1421892"/>
                  </a:moveTo>
                  <a:lnTo>
                    <a:pt x="1123187" y="1490472"/>
                  </a:lnTo>
                </a:path>
                <a:path w="3930650" h="1490980">
                  <a:moveTo>
                    <a:pt x="1123187" y="783336"/>
                  </a:moveTo>
                  <a:lnTo>
                    <a:pt x="1123187" y="1347216"/>
                  </a:lnTo>
                </a:path>
                <a:path w="3930650" h="1490980">
                  <a:moveTo>
                    <a:pt x="1123187" y="356616"/>
                  </a:moveTo>
                  <a:lnTo>
                    <a:pt x="1123187" y="707136"/>
                  </a:lnTo>
                </a:path>
                <a:path w="3930650" h="1490980">
                  <a:moveTo>
                    <a:pt x="1123187" y="0"/>
                  </a:moveTo>
                  <a:lnTo>
                    <a:pt x="1123187" y="281940"/>
                  </a:lnTo>
                </a:path>
                <a:path w="3930650" h="1490980">
                  <a:moveTo>
                    <a:pt x="1685544" y="1421892"/>
                  </a:moveTo>
                  <a:lnTo>
                    <a:pt x="1685544" y="1490472"/>
                  </a:lnTo>
                </a:path>
                <a:path w="3930650" h="1490980">
                  <a:moveTo>
                    <a:pt x="1685544" y="356616"/>
                  </a:moveTo>
                  <a:lnTo>
                    <a:pt x="1685544" y="1347216"/>
                  </a:lnTo>
                </a:path>
                <a:path w="3930650" h="1490980">
                  <a:moveTo>
                    <a:pt x="1685544" y="0"/>
                  </a:moveTo>
                  <a:lnTo>
                    <a:pt x="1685544" y="281940"/>
                  </a:lnTo>
                </a:path>
                <a:path w="3930650" h="1490980">
                  <a:moveTo>
                    <a:pt x="2246376" y="1421892"/>
                  </a:moveTo>
                  <a:lnTo>
                    <a:pt x="2246376" y="1490472"/>
                  </a:lnTo>
                </a:path>
                <a:path w="3930650" h="1490980">
                  <a:moveTo>
                    <a:pt x="2246376" y="0"/>
                  </a:moveTo>
                  <a:lnTo>
                    <a:pt x="2246376" y="1347216"/>
                  </a:lnTo>
                </a:path>
                <a:path w="3930650" h="1490980">
                  <a:moveTo>
                    <a:pt x="2807207" y="1421892"/>
                  </a:moveTo>
                  <a:lnTo>
                    <a:pt x="2807207" y="1490472"/>
                  </a:lnTo>
                </a:path>
                <a:path w="3930650" h="1490980">
                  <a:moveTo>
                    <a:pt x="2807207" y="0"/>
                  </a:moveTo>
                  <a:lnTo>
                    <a:pt x="2807207" y="1347216"/>
                  </a:lnTo>
                </a:path>
                <a:path w="3930650" h="1490980">
                  <a:moveTo>
                    <a:pt x="3369563" y="0"/>
                  </a:moveTo>
                  <a:lnTo>
                    <a:pt x="3369563" y="1490472"/>
                  </a:lnTo>
                </a:path>
                <a:path w="3930650" h="1490980">
                  <a:moveTo>
                    <a:pt x="3930396" y="0"/>
                  </a:moveTo>
                  <a:lnTo>
                    <a:pt x="3930396" y="1490472"/>
                  </a:lnTo>
                </a:path>
              </a:pathLst>
            </a:custGeom>
            <a:ln w="9525">
              <a:solidFill>
                <a:srgbClr val="D9D9D9"/>
              </a:solidFill>
            </a:ln>
          </p:spPr>
          <p:txBody>
            <a:bodyPr wrap="square" lIns="0" tIns="0" rIns="0" bIns="0" rtlCol="0"/>
            <a:lstStyle/>
            <a:p>
              <a:endParaRPr/>
            </a:p>
          </p:txBody>
        </p:sp>
        <p:sp>
          <p:nvSpPr>
            <p:cNvPr id="40" name="object 11">
              <a:extLst>
                <a:ext uri="{FF2B5EF4-FFF2-40B4-BE49-F238E27FC236}">
                  <a16:creationId xmlns:a16="http://schemas.microsoft.com/office/drawing/2014/main" id="{982FA844-C03A-2448-210F-2A2362DA7DA8}"/>
                </a:ext>
              </a:extLst>
            </p:cNvPr>
            <p:cNvSpPr/>
            <p:nvPr/>
          </p:nvSpPr>
          <p:spPr>
            <a:xfrm>
              <a:off x="7139940" y="2903219"/>
              <a:ext cx="3874135" cy="74930"/>
            </a:xfrm>
            <a:custGeom>
              <a:avLst/>
              <a:gdLst/>
              <a:ahLst/>
              <a:cxnLst/>
              <a:rect l="l" t="t" r="r" b="b"/>
              <a:pathLst>
                <a:path w="3874134" h="74930">
                  <a:moveTo>
                    <a:pt x="3874007" y="0"/>
                  </a:moveTo>
                  <a:lnTo>
                    <a:pt x="0" y="0"/>
                  </a:lnTo>
                  <a:lnTo>
                    <a:pt x="0" y="74675"/>
                  </a:lnTo>
                  <a:lnTo>
                    <a:pt x="3874007" y="74675"/>
                  </a:lnTo>
                  <a:lnTo>
                    <a:pt x="3874007" y="0"/>
                  </a:lnTo>
                  <a:close/>
                </a:path>
              </a:pathLst>
            </a:custGeom>
            <a:solidFill>
              <a:srgbClr val="131346"/>
            </a:solidFill>
          </p:spPr>
          <p:txBody>
            <a:bodyPr wrap="square" lIns="0" tIns="0" rIns="0" bIns="0" rtlCol="0"/>
            <a:lstStyle/>
            <a:p>
              <a:endParaRPr/>
            </a:p>
          </p:txBody>
        </p:sp>
        <p:sp>
          <p:nvSpPr>
            <p:cNvPr id="41" name="object 12">
              <a:extLst>
                <a:ext uri="{FF2B5EF4-FFF2-40B4-BE49-F238E27FC236}">
                  <a16:creationId xmlns:a16="http://schemas.microsoft.com/office/drawing/2014/main" id="{5C3BFE8B-2DBA-A4A0-D284-89225CA0D537}"/>
                </a:ext>
              </a:extLst>
            </p:cNvPr>
            <p:cNvSpPr/>
            <p:nvPr/>
          </p:nvSpPr>
          <p:spPr>
            <a:xfrm>
              <a:off x="7139940" y="2689859"/>
              <a:ext cx="269875" cy="74930"/>
            </a:xfrm>
            <a:custGeom>
              <a:avLst/>
              <a:gdLst/>
              <a:ahLst/>
              <a:cxnLst/>
              <a:rect l="l" t="t" r="r" b="b"/>
              <a:pathLst>
                <a:path w="269875" h="74930">
                  <a:moveTo>
                    <a:pt x="269748" y="0"/>
                  </a:moveTo>
                  <a:lnTo>
                    <a:pt x="0" y="0"/>
                  </a:lnTo>
                  <a:lnTo>
                    <a:pt x="0" y="74675"/>
                  </a:lnTo>
                  <a:lnTo>
                    <a:pt x="269748" y="74675"/>
                  </a:lnTo>
                  <a:lnTo>
                    <a:pt x="269748" y="0"/>
                  </a:lnTo>
                  <a:close/>
                </a:path>
              </a:pathLst>
            </a:custGeom>
            <a:solidFill>
              <a:srgbClr val="112B60"/>
            </a:solidFill>
          </p:spPr>
          <p:txBody>
            <a:bodyPr wrap="square" lIns="0" tIns="0" rIns="0" bIns="0" rtlCol="0"/>
            <a:lstStyle/>
            <a:p>
              <a:endParaRPr/>
            </a:p>
          </p:txBody>
        </p:sp>
        <p:sp>
          <p:nvSpPr>
            <p:cNvPr id="42" name="object 13">
              <a:extLst>
                <a:ext uri="{FF2B5EF4-FFF2-40B4-BE49-F238E27FC236}">
                  <a16:creationId xmlns:a16="http://schemas.microsoft.com/office/drawing/2014/main" id="{9BC6DEAF-B745-6532-D37C-7E476F7E9649}"/>
                </a:ext>
              </a:extLst>
            </p:cNvPr>
            <p:cNvSpPr/>
            <p:nvPr/>
          </p:nvSpPr>
          <p:spPr>
            <a:xfrm>
              <a:off x="7139940" y="2476500"/>
              <a:ext cx="236220" cy="76200"/>
            </a:xfrm>
            <a:custGeom>
              <a:avLst/>
              <a:gdLst/>
              <a:ahLst/>
              <a:cxnLst/>
              <a:rect l="l" t="t" r="r" b="b"/>
              <a:pathLst>
                <a:path w="236220" h="76200">
                  <a:moveTo>
                    <a:pt x="236220" y="0"/>
                  </a:moveTo>
                  <a:lnTo>
                    <a:pt x="0" y="0"/>
                  </a:lnTo>
                  <a:lnTo>
                    <a:pt x="0" y="76200"/>
                  </a:lnTo>
                  <a:lnTo>
                    <a:pt x="236220" y="76200"/>
                  </a:lnTo>
                  <a:lnTo>
                    <a:pt x="236220" y="0"/>
                  </a:lnTo>
                  <a:close/>
                </a:path>
              </a:pathLst>
            </a:custGeom>
            <a:solidFill>
              <a:srgbClr val="0D417A"/>
            </a:solidFill>
          </p:spPr>
          <p:txBody>
            <a:bodyPr wrap="square" lIns="0" tIns="0" rIns="0" bIns="0" rtlCol="0"/>
            <a:lstStyle/>
            <a:p>
              <a:endParaRPr/>
            </a:p>
          </p:txBody>
        </p:sp>
        <p:sp>
          <p:nvSpPr>
            <p:cNvPr id="43" name="object 14">
              <a:extLst>
                <a:ext uri="{FF2B5EF4-FFF2-40B4-BE49-F238E27FC236}">
                  <a16:creationId xmlns:a16="http://schemas.microsoft.com/office/drawing/2014/main" id="{9A75BD45-5BCC-9FD7-F0D4-927D234FEA6F}"/>
                </a:ext>
              </a:extLst>
            </p:cNvPr>
            <p:cNvSpPr/>
            <p:nvPr/>
          </p:nvSpPr>
          <p:spPr>
            <a:xfrm>
              <a:off x="7139940" y="2263139"/>
              <a:ext cx="1807845" cy="76200"/>
            </a:xfrm>
            <a:custGeom>
              <a:avLst/>
              <a:gdLst/>
              <a:ahLst/>
              <a:cxnLst/>
              <a:rect l="l" t="t" r="r" b="b"/>
              <a:pathLst>
                <a:path w="1807845" h="76200">
                  <a:moveTo>
                    <a:pt x="1807463" y="0"/>
                  </a:moveTo>
                  <a:lnTo>
                    <a:pt x="0" y="0"/>
                  </a:lnTo>
                  <a:lnTo>
                    <a:pt x="0" y="76200"/>
                  </a:lnTo>
                  <a:lnTo>
                    <a:pt x="1807463" y="76200"/>
                  </a:lnTo>
                  <a:lnTo>
                    <a:pt x="1807463" y="0"/>
                  </a:lnTo>
                  <a:close/>
                </a:path>
              </a:pathLst>
            </a:custGeom>
            <a:solidFill>
              <a:srgbClr val="095795"/>
            </a:solidFill>
          </p:spPr>
          <p:txBody>
            <a:bodyPr wrap="square" lIns="0" tIns="0" rIns="0" bIns="0" rtlCol="0"/>
            <a:lstStyle/>
            <a:p>
              <a:endParaRPr/>
            </a:p>
          </p:txBody>
        </p:sp>
        <p:sp>
          <p:nvSpPr>
            <p:cNvPr id="44" name="object 15">
              <a:extLst>
                <a:ext uri="{FF2B5EF4-FFF2-40B4-BE49-F238E27FC236}">
                  <a16:creationId xmlns:a16="http://schemas.microsoft.com/office/drawing/2014/main" id="{A3749189-8EA5-86BD-9CB1-FDB02AD0081D}"/>
                </a:ext>
              </a:extLst>
            </p:cNvPr>
            <p:cNvSpPr/>
            <p:nvPr/>
          </p:nvSpPr>
          <p:spPr>
            <a:xfrm>
              <a:off x="7139940" y="2049779"/>
              <a:ext cx="696595" cy="76200"/>
            </a:xfrm>
            <a:custGeom>
              <a:avLst/>
              <a:gdLst/>
              <a:ahLst/>
              <a:cxnLst/>
              <a:rect l="l" t="t" r="r" b="b"/>
              <a:pathLst>
                <a:path w="696595" h="76200">
                  <a:moveTo>
                    <a:pt x="696468" y="0"/>
                  </a:moveTo>
                  <a:lnTo>
                    <a:pt x="0" y="0"/>
                  </a:lnTo>
                  <a:lnTo>
                    <a:pt x="0" y="76200"/>
                  </a:lnTo>
                  <a:lnTo>
                    <a:pt x="696468" y="76200"/>
                  </a:lnTo>
                  <a:lnTo>
                    <a:pt x="696468" y="0"/>
                  </a:lnTo>
                  <a:close/>
                </a:path>
              </a:pathLst>
            </a:custGeom>
            <a:solidFill>
              <a:srgbClr val="076DB0"/>
            </a:solidFill>
          </p:spPr>
          <p:txBody>
            <a:bodyPr wrap="square" lIns="0" tIns="0" rIns="0" bIns="0" rtlCol="0"/>
            <a:lstStyle/>
            <a:p>
              <a:endParaRPr/>
            </a:p>
          </p:txBody>
        </p:sp>
        <p:sp>
          <p:nvSpPr>
            <p:cNvPr id="45" name="object 16">
              <a:extLst>
                <a:ext uri="{FF2B5EF4-FFF2-40B4-BE49-F238E27FC236}">
                  <a16:creationId xmlns:a16="http://schemas.microsoft.com/office/drawing/2014/main" id="{71E3D762-EC5D-4FF0-82A2-5FD14D175D37}"/>
                </a:ext>
              </a:extLst>
            </p:cNvPr>
            <p:cNvSpPr/>
            <p:nvPr/>
          </p:nvSpPr>
          <p:spPr>
            <a:xfrm>
              <a:off x="7139940" y="1837943"/>
              <a:ext cx="2414270" cy="74930"/>
            </a:xfrm>
            <a:custGeom>
              <a:avLst/>
              <a:gdLst/>
              <a:ahLst/>
              <a:cxnLst/>
              <a:rect l="l" t="t" r="r" b="b"/>
              <a:pathLst>
                <a:path w="2414270" h="74930">
                  <a:moveTo>
                    <a:pt x="2414016" y="0"/>
                  </a:moveTo>
                  <a:lnTo>
                    <a:pt x="0" y="0"/>
                  </a:lnTo>
                  <a:lnTo>
                    <a:pt x="0" y="74675"/>
                  </a:lnTo>
                  <a:lnTo>
                    <a:pt x="2414016" y="74675"/>
                  </a:lnTo>
                  <a:lnTo>
                    <a:pt x="2414016" y="0"/>
                  </a:lnTo>
                  <a:close/>
                </a:path>
              </a:pathLst>
            </a:custGeom>
            <a:solidFill>
              <a:srgbClr val="0384CA"/>
            </a:solidFill>
          </p:spPr>
          <p:txBody>
            <a:bodyPr wrap="square" lIns="0" tIns="0" rIns="0" bIns="0" rtlCol="0"/>
            <a:lstStyle/>
            <a:p>
              <a:endParaRPr/>
            </a:p>
          </p:txBody>
        </p:sp>
        <p:sp>
          <p:nvSpPr>
            <p:cNvPr id="46" name="object 17">
              <a:extLst>
                <a:ext uri="{FF2B5EF4-FFF2-40B4-BE49-F238E27FC236}">
                  <a16:creationId xmlns:a16="http://schemas.microsoft.com/office/drawing/2014/main" id="{8776830C-85AC-2A99-1BBA-1A4C053C6B17}"/>
                </a:ext>
              </a:extLst>
            </p:cNvPr>
            <p:cNvSpPr/>
            <p:nvPr/>
          </p:nvSpPr>
          <p:spPr>
            <a:xfrm>
              <a:off x="7139940" y="1624583"/>
              <a:ext cx="1089660" cy="74930"/>
            </a:xfrm>
            <a:custGeom>
              <a:avLst/>
              <a:gdLst/>
              <a:ahLst/>
              <a:cxnLst/>
              <a:rect l="l" t="t" r="r" b="b"/>
              <a:pathLst>
                <a:path w="1089659" h="74930">
                  <a:moveTo>
                    <a:pt x="1089659" y="0"/>
                  </a:moveTo>
                  <a:lnTo>
                    <a:pt x="0" y="0"/>
                  </a:lnTo>
                  <a:lnTo>
                    <a:pt x="0" y="74675"/>
                  </a:lnTo>
                  <a:lnTo>
                    <a:pt x="1089659" y="74675"/>
                  </a:lnTo>
                  <a:lnTo>
                    <a:pt x="1089659" y="0"/>
                  </a:lnTo>
                  <a:close/>
                </a:path>
              </a:pathLst>
            </a:custGeom>
            <a:solidFill>
              <a:srgbClr val="009BE6"/>
            </a:solidFill>
          </p:spPr>
          <p:txBody>
            <a:bodyPr wrap="square" lIns="0" tIns="0" rIns="0" bIns="0" rtlCol="0"/>
            <a:lstStyle/>
            <a:p>
              <a:endParaRPr/>
            </a:p>
          </p:txBody>
        </p:sp>
        <p:sp>
          <p:nvSpPr>
            <p:cNvPr id="47" name="object 18">
              <a:extLst>
                <a:ext uri="{FF2B5EF4-FFF2-40B4-BE49-F238E27FC236}">
                  <a16:creationId xmlns:a16="http://schemas.microsoft.com/office/drawing/2014/main" id="{6D5050C0-5739-1800-FB8D-FB3CB2912DA7}"/>
                </a:ext>
              </a:extLst>
            </p:cNvPr>
            <p:cNvSpPr/>
            <p:nvPr/>
          </p:nvSpPr>
          <p:spPr>
            <a:xfrm>
              <a:off x="7139940" y="1556003"/>
              <a:ext cx="0" cy="1490980"/>
            </a:xfrm>
            <a:custGeom>
              <a:avLst/>
              <a:gdLst/>
              <a:ahLst/>
              <a:cxnLst/>
              <a:rect l="l" t="t" r="r" b="b"/>
              <a:pathLst>
                <a:path h="1490980">
                  <a:moveTo>
                    <a:pt x="0" y="1490472"/>
                  </a:moveTo>
                  <a:lnTo>
                    <a:pt x="0" y="0"/>
                  </a:lnTo>
                </a:path>
              </a:pathLst>
            </a:custGeom>
            <a:ln w="9525">
              <a:solidFill>
                <a:srgbClr val="D9D9D9"/>
              </a:solidFill>
            </a:ln>
          </p:spPr>
          <p:txBody>
            <a:bodyPr wrap="square" lIns="0" tIns="0" rIns="0" bIns="0" rtlCol="0"/>
            <a:lstStyle/>
            <a:p>
              <a:endParaRPr/>
            </a:p>
          </p:txBody>
        </p:sp>
      </p:grpSp>
      <p:grpSp>
        <p:nvGrpSpPr>
          <p:cNvPr id="48" name="Group 47">
            <a:extLst>
              <a:ext uri="{FF2B5EF4-FFF2-40B4-BE49-F238E27FC236}">
                <a16:creationId xmlns:a16="http://schemas.microsoft.com/office/drawing/2014/main" id="{4DFD96E2-7C44-DF02-6C84-71648592DBFD}"/>
              </a:ext>
            </a:extLst>
          </p:cNvPr>
          <p:cNvGrpSpPr/>
          <p:nvPr/>
        </p:nvGrpSpPr>
        <p:grpSpPr>
          <a:xfrm>
            <a:off x="540755" y="1726128"/>
            <a:ext cx="5369030" cy="1813262"/>
            <a:chOff x="6523104" y="1035801"/>
            <a:chExt cx="5227951" cy="2251340"/>
          </a:xfrm>
        </p:grpSpPr>
        <p:sp>
          <p:nvSpPr>
            <p:cNvPr id="49" name="TextBox 48">
              <a:extLst>
                <a:ext uri="{FF2B5EF4-FFF2-40B4-BE49-F238E27FC236}">
                  <a16:creationId xmlns:a16="http://schemas.microsoft.com/office/drawing/2014/main" id="{28A1A3C5-9E3D-66CC-D28A-9603EE794114}"/>
                </a:ext>
              </a:extLst>
            </p:cNvPr>
            <p:cNvSpPr txBox="1"/>
            <p:nvPr/>
          </p:nvSpPr>
          <p:spPr>
            <a:xfrm>
              <a:off x="6523104" y="1035801"/>
              <a:ext cx="4587819" cy="7078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err="1">
                  <a:ln>
                    <a:noFill/>
                  </a:ln>
                  <a:solidFill>
                    <a:srgbClr val="000000"/>
                  </a:solidFill>
                  <a:effectLst/>
                  <a:uLnTx/>
                  <a:uFillTx/>
                  <a:latin typeface="Roboto Light" panose="02000000000000000000" pitchFamily="2" charset="0"/>
                  <a:ea typeface="Roboto Light" panose="02000000000000000000" pitchFamily="2" charset="0"/>
                  <a:cs typeface="+mn-cs"/>
                </a:rPr>
                <a:t>Number</a:t>
              </a:r>
              <a:r>
                <a:rPr kumimoji="0" lang="da-DK"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mn-cs"/>
                </a:rPr>
                <a:t> of </a:t>
              </a:r>
              <a:r>
                <a:rPr kumimoji="0" lang="en-GB" b="0" i="0" u="none" strike="noStrike" kern="1200" cap="none" spc="0" normalizeH="0" baseline="0">
                  <a:ln>
                    <a:noFill/>
                  </a:ln>
                  <a:solidFill>
                    <a:srgbClr val="000000"/>
                  </a:solidFill>
                  <a:effectLst/>
                  <a:uLnTx/>
                  <a:uFillTx/>
                  <a:latin typeface="Roboto Light" panose="02000000000000000000" pitchFamily="2" charset="0"/>
                  <a:ea typeface="Roboto Light" panose="02000000000000000000" pitchFamily="2" charset="0"/>
                  <a:cs typeface="+mn-cs"/>
                </a:rPr>
                <a:t>certifications</a:t>
              </a:r>
            </a:p>
            <a:p>
              <a:pPr>
                <a:defRPr/>
              </a:pPr>
              <a:endParaRPr lang="da-DK" sz="1000"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Robot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
          <p:nvSpPr>
            <p:cNvPr id="50" name="object 19">
              <a:extLst>
                <a:ext uri="{FF2B5EF4-FFF2-40B4-BE49-F238E27FC236}">
                  <a16:creationId xmlns:a16="http://schemas.microsoft.com/office/drawing/2014/main" id="{7AE934C4-4315-53DD-B8FE-4D5F23668C67}"/>
                </a:ext>
              </a:extLst>
            </p:cNvPr>
            <p:cNvSpPr txBox="1"/>
            <p:nvPr/>
          </p:nvSpPr>
          <p:spPr>
            <a:xfrm>
              <a:off x="11078718" y="2846069"/>
              <a:ext cx="236220" cy="177800"/>
            </a:xfrm>
            <a:prstGeom prst="rect">
              <a:avLst/>
            </a:prstGeom>
          </p:spPr>
          <p:txBody>
            <a:bodyPr vert="horz" wrap="square" lIns="0" tIns="12065" rIns="0" bIns="0" rtlCol="0">
              <a:spAutoFit/>
            </a:bodyPr>
            <a:lstStyle/>
            <a:p>
              <a:pPr marL="12700">
                <a:lnSpc>
                  <a:spcPct val="100000"/>
                </a:lnSpc>
                <a:spcBef>
                  <a:spcPts val="95"/>
                </a:spcBef>
              </a:pPr>
              <a:r>
                <a:rPr sz="1000" b="0" spc="-25">
                  <a:solidFill>
                    <a:srgbClr val="585858"/>
                  </a:solidFill>
                  <a:latin typeface="Roboto Light"/>
                  <a:cs typeface="Roboto Light"/>
                </a:rPr>
                <a:t>345</a:t>
              </a:r>
              <a:endParaRPr sz="1000">
                <a:latin typeface="Roboto Light"/>
                <a:cs typeface="Roboto Light"/>
              </a:endParaRPr>
            </a:p>
          </p:txBody>
        </p:sp>
        <p:sp>
          <p:nvSpPr>
            <p:cNvPr id="51" name="object 20">
              <a:extLst>
                <a:ext uri="{FF2B5EF4-FFF2-40B4-BE49-F238E27FC236}">
                  <a16:creationId xmlns:a16="http://schemas.microsoft.com/office/drawing/2014/main" id="{C7DC4617-7304-19C0-7FC2-A3D5B6FFD52D}"/>
                </a:ext>
              </a:extLst>
            </p:cNvPr>
            <p:cNvSpPr txBox="1"/>
            <p:nvPr/>
          </p:nvSpPr>
          <p:spPr>
            <a:xfrm>
              <a:off x="7439914" y="2358542"/>
              <a:ext cx="199390" cy="452120"/>
            </a:xfrm>
            <a:prstGeom prst="rect">
              <a:avLst/>
            </a:prstGeom>
          </p:spPr>
          <p:txBody>
            <a:bodyPr vert="horz" wrap="square" lIns="0" tIns="73025" rIns="0" bIns="0" rtlCol="0">
              <a:spAutoFit/>
            </a:bodyPr>
            <a:lstStyle/>
            <a:p>
              <a:pPr marL="12700">
                <a:lnSpc>
                  <a:spcPct val="100000"/>
                </a:lnSpc>
                <a:spcBef>
                  <a:spcPts val="575"/>
                </a:spcBef>
              </a:pPr>
              <a:r>
                <a:rPr sz="1000" b="0" spc="-25">
                  <a:solidFill>
                    <a:srgbClr val="585858"/>
                  </a:solidFill>
                  <a:latin typeface="Roboto Light"/>
                  <a:cs typeface="Roboto Light"/>
                </a:rPr>
                <a:t>21</a:t>
              </a:r>
              <a:endParaRPr sz="1000">
                <a:latin typeface="Roboto Light"/>
                <a:cs typeface="Roboto Light"/>
              </a:endParaRPr>
            </a:p>
            <a:p>
              <a:pPr marL="45720">
                <a:lnSpc>
                  <a:spcPct val="100000"/>
                </a:lnSpc>
                <a:spcBef>
                  <a:spcPts val="480"/>
                </a:spcBef>
              </a:pPr>
              <a:r>
                <a:rPr sz="1000" b="0" spc="-25">
                  <a:solidFill>
                    <a:srgbClr val="585858"/>
                  </a:solidFill>
                  <a:latin typeface="Roboto Light"/>
                  <a:cs typeface="Roboto Light"/>
                </a:rPr>
                <a:t>24</a:t>
              </a:r>
              <a:endParaRPr sz="1000">
                <a:latin typeface="Roboto Light"/>
                <a:cs typeface="Roboto Light"/>
              </a:endParaRPr>
            </a:p>
          </p:txBody>
        </p:sp>
        <p:sp>
          <p:nvSpPr>
            <p:cNvPr id="52" name="object 21">
              <a:extLst>
                <a:ext uri="{FF2B5EF4-FFF2-40B4-BE49-F238E27FC236}">
                  <a16:creationId xmlns:a16="http://schemas.microsoft.com/office/drawing/2014/main" id="{7ECC1B9E-5271-E581-7FF5-57C3DAE2E1A8}"/>
                </a:ext>
              </a:extLst>
            </p:cNvPr>
            <p:cNvSpPr txBox="1"/>
            <p:nvPr/>
          </p:nvSpPr>
          <p:spPr>
            <a:xfrm>
              <a:off x="7900161" y="1993518"/>
              <a:ext cx="165735" cy="177800"/>
            </a:xfrm>
            <a:prstGeom prst="rect">
              <a:avLst/>
            </a:prstGeom>
          </p:spPr>
          <p:txBody>
            <a:bodyPr vert="horz" wrap="square" lIns="0" tIns="12065" rIns="0" bIns="0" rtlCol="0">
              <a:spAutoFit/>
            </a:bodyPr>
            <a:lstStyle/>
            <a:p>
              <a:pPr marL="12700">
                <a:lnSpc>
                  <a:spcPct val="100000"/>
                </a:lnSpc>
                <a:spcBef>
                  <a:spcPts val="95"/>
                </a:spcBef>
              </a:pPr>
              <a:r>
                <a:rPr sz="1000" b="0" spc="-25">
                  <a:solidFill>
                    <a:srgbClr val="585858"/>
                  </a:solidFill>
                  <a:latin typeface="Roboto Light"/>
                  <a:cs typeface="Roboto Light"/>
                </a:rPr>
                <a:t>62</a:t>
              </a:r>
              <a:endParaRPr sz="1000">
                <a:latin typeface="Roboto Light"/>
                <a:cs typeface="Roboto Light"/>
              </a:endParaRPr>
            </a:p>
          </p:txBody>
        </p:sp>
        <p:sp>
          <p:nvSpPr>
            <p:cNvPr id="53" name="object 22">
              <a:extLst>
                <a:ext uri="{FF2B5EF4-FFF2-40B4-BE49-F238E27FC236}">
                  <a16:creationId xmlns:a16="http://schemas.microsoft.com/office/drawing/2014/main" id="{56E604E3-B9AC-2434-54E0-09982DF0D1A8}"/>
                </a:ext>
              </a:extLst>
            </p:cNvPr>
            <p:cNvSpPr txBox="1"/>
            <p:nvPr/>
          </p:nvSpPr>
          <p:spPr>
            <a:xfrm>
              <a:off x="9012428" y="1780412"/>
              <a:ext cx="842010" cy="603885"/>
            </a:xfrm>
            <a:prstGeom prst="rect">
              <a:avLst/>
            </a:prstGeom>
          </p:spPr>
          <p:txBody>
            <a:bodyPr vert="horz" wrap="square" lIns="0" tIns="12065" rIns="0" bIns="0" rtlCol="0">
              <a:spAutoFit/>
            </a:bodyPr>
            <a:lstStyle/>
            <a:p>
              <a:pPr marR="5080" algn="r">
                <a:lnSpc>
                  <a:spcPct val="100000"/>
                </a:lnSpc>
                <a:spcBef>
                  <a:spcPts val="95"/>
                </a:spcBef>
              </a:pPr>
              <a:r>
                <a:rPr sz="1000" b="0" spc="-25">
                  <a:solidFill>
                    <a:srgbClr val="585858"/>
                  </a:solidFill>
                  <a:latin typeface="Roboto Light"/>
                  <a:cs typeface="Roboto Light"/>
                </a:rPr>
                <a:t>215</a:t>
              </a:r>
              <a:endParaRPr sz="1000">
                <a:latin typeface="Roboto Light"/>
                <a:cs typeface="Roboto Light"/>
              </a:endParaRPr>
            </a:p>
            <a:p>
              <a:pPr>
                <a:lnSpc>
                  <a:spcPct val="100000"/>
                </a:lnSpc>
                <a:spcBef>
                  <a:spcPts val="955"/>
                </a:spcBef>
              </a:pPr>
              <a:endParaRPr sz="1000">
                <a:latin typeface="Roboto Light"/>
                <a:cs typeface="Roboto Light"/>
              </a:endParaRPr>
            </a:p>
            <a:p>
              <a:pPr marL="12700">
                <a:lnSpc>
                  <a:spcPct val="100000"/>
                </a:lnSpc>
              </a:pPr>
              <a:r>
                <a:rPr sz="1000" b="0" spc="-25">
                  <a:solidFill>
                    <a:srgbClr val="585858"/>
                  </a:solidFill>
                  <a:latin typeface="Roboto Light"/>
                  <a:cs typeface="Roboto Light"/>
                </a:rPr>
                <a:t>161</a:t>
              </a:r>
              <a:endParaRPr sz="1000">
                <a:latin typeface="Roboto Light"/>
                <a:cs typeface="Roboto Light"/>
              </a:endParaRPr>
            </a:p>
          </p:txBody>
        </p:sp>
        <p:sp>
          <p:nvSpPr>
            <p:cNvPr id="54" name="object 23">
              <a:extLst>
                <a:ext uri="{FF2B5EF4-FFF2-40B4-BE49-F238E27FC236}">
                  <a16:creationId xmlns:a16="http://schemas.microsoft.com/office/drawing/2014/main" id="{04A19D48-34A7-7623-110A-BA37CB9136F6}"/>
                </a:ext>
              </a:extLst>
            </p:cNvPr>
            <p:cNvSpPr txBox="1"/>
            <p:nvPr/>
          </p:nvSpPr>
          <p:spPr>
            <a:xfrm>
              <a:off x="8293354" y="1567434"/>
              <a:ext cx="165735" cy="177800"/>
            </a:xfrm>
            <a:prstGeom prst="rect">
              <a:avLst/>
            </a:prstGeom>
          </p:spPr>
          <p:txBody>
            <a:bodyPr vert="horz" wrap="square" lIns="0" tIns="12065" rIns="0" bIns="0" rtlCol="0">
              <a:spAutoFit/>
            </a:bodyPr>
            <a:lstStyle/>
            <a:p>
              <a:pPr marL="12700">
                <a:lnSpc>
                  <a:spcPct val="100000"/>
                </a:lnSpc>
                <a:spcBef>
                  <a:spcPts val="95"/>
                </a:spcBef>
              </a:pPr>
              <a:r>
                <a:rPr sz="1000" b="0" spc="-25">
                  <a:solidFill>
                    <a:srgbClr val="585858"/>
                  </a:solidFill>
                  <a:latin typeface="Roboto Light"/>
                  <a:cs typeface="Roboto Light"/>
                </a:rPr>
                <a:t>97</a:t>
              </a:r>
              <a:endParaRPr sz="1000">
                <a:latin typeface="Roboto Light"/>
                <a:cs typeface="Roboto Light"/>
              </a:endParaRPr>
            </a:p>
          </p:txBody>
        </p:sp>
        <p:sp>
          <p:nvSpPr>
            <p:cNvPr id="55" name="object 24">
              <a:extLst>
                <a:ext uri="{FF2B5EF4-FFF2-40B4-BE49-F238E27FC236}">
                  <a16:creationId xmlns:a16="http://schemas.microsoft.com/office/drawing/2014/main" id="{AE380B2E-5241-61D6-73B3-96F7F3551E2B}"/>
                </a:ext>
              </a:extLst>
            </p:cNvPr>
            <p:cNvSpPr txBox="1"/>
            <p:nvPr/>
          </p:nvSpPr>
          <p:spPr>
            <a:xfrm>
              <a:off x="11514835" y="3109341"/>
              <a:ext cx="236220" cy="177800"/>
            </a:xfrm>
            <a:prstGeom prst="rect">
              <a:avLst/>
            </a:prstGeom>
          </p:spPr>
          <p:txBody>
            <a:bodyPr vert="horz" wrap="square" lIns="0" tIns="12065" rIns="0" bIns="0" rtlCol="0">
              <a:spAutoFit/>
            </a:bodyPr>
            <a:lstStyle/>
            <a:p>
              <a:pPr marL="12700">
                <a:lnSpc>
                  <a:spcPct val="100000"/>
                </a:lnSpc>
                <a:spcBef>
                  <a:spcPts val="95"/>
                </a:spcBef>
              </a:pPr>
              <a:r>
                <a:rPr sz="1000" b="0" spc="-25">
                  <a:latin typeface="Roboto Light"/>
                  <a:cs typeface="Roboto Light"/>
                </a:rPr>
                <a:t>400</a:t>
              </a:r>
              <a:endParaRPr sz="1000">
                <a:latin typeface="Roboto Light"/>
                <a:cs typeface="Roboto Light"/>
              </a:endParaRPr>
            </a:p>
          </p:txBody>
        </p:sp>
        <p:sp>
          <p:nvSpPr>
            <p:cNvPr id="56" name="object 25">
              <a:extLst>
                <a:ext uri="{FF2B5EF4-FFF2-40B4-BE49-F238E27FC236}">
                  <a16:creationId xmlns:a16="http://schemas.microsoft.com/office/drawing/2014/main" id="{9CF96638-0566-562A-23DF-A9DAA4D053EA}"/>
                </a:ext>
              </a:extLst>
            </p:cNvPr>
            <p:cNvSpPr txBox="1"/>
            <p:nvPr/>
          </p:nvSpPr>
          <p:spPr>
            <a:xfrm>
              <a:off x="6591427" y="1499641"/>
              <a:ext cx="446405" cy="1517650"/>
            </a:xfrm>
            <a:prstGeom prst="rect">
              <a:avLst/>
            </a:prstGeom>
          </p:spPr>
          <p:txBody>
            <a:bodyPr vert="horz" wrap="square" lIns="0" tIns="12700" rIns="0" bIns="0" rtlCol="0">
              <a:spAutoFit/>
            </a:bodyPr>
            <a:lstStyle/>
            <a:p>
              <a:pPr marL="12700" marR="5080" indent="153035" algn="just">
                <a:lnSpc>
                  <a:spcPct val="139800"/>
                </a:lnSpc>
                <a:spcBef>
                  <a:spcPts val="100"/>
                </a:spcBef>
              </a:pPr>
              <a:r>
                <a:rPr sz="1000" b="0" spc="-20">
                  <a:latin typeface="Roboto Light"/>
                  <a:cs typeface="Roboto Light"/>
                </a:rPr>
                <a:t>Java </a:t>
              </a:r>
              <a:r>
                <a:rPr sz="1000" b="0" spc="-10">
                  <a:latin typeface="Roboto Light"/>
                  <a:cs typeface="Roboto Light"/>
                </a:rPr>
                <a:t>Scrum Prince2</a:t>
              </a:r>
              <a:endParaRPr sz="1000">
                <a:latin typeface="Roboto Light"/>
                <a:cs typeface="Roboto Light"/>
              </a:endParaRPr>
            </a:p>
            <a:p>
              <a:pPr marL="222250">
                <a:lnSpc>
                  <a:spcPct val="100000"/>
                </a:lnSpc>
                <a:spcBef>
                  <a:spcPts val="480"/>
                </a:spcBef>
              </a:pPr>
              <a:r>
                <a:rPr sz="1000" b="0" spc="-20">
                  <a:latin typeface="Roboto Light"/>
                  <a:cs typeface="Roboto Light"/>
                </a:rPr>
                <a:t>ITIL</a:t>
              </a:r>
              <a:endParaRPr sz="1000">
                <a:latin typeface="Roboto Light"/>
                <a:cs typeface="Roboto Light"/>
              </a:endParaRPr>
            </a:p>
            <a:p>
              <a:pPr marL="166370" marR="5080" indent="-90170">
                <a:lnSpc>
                  <a:spcPct val="139800"/>
                </a:lnSpc>
              </a:pPr>
              <a:r>
                <a:rPr sz="1000" b="0" spc="-10">
                  <a:latin typeface="Roboto Light"/>
                  <a:cs typeface="Roboto Light"/>
                </a:rPr>
                <a:t>Oracle </a:t>
              </a:r>
              <a:r>
                <a:rPr sz="1000" b="0" spc="-25">
                  <a:latin typeface="Roboto Light"/>
                  <a:cs typeface="Roboto Light"/>
                </a:rPr>
                <a:t>PMP</a:t>
              </a:r>
              <a:endParaRPr sz="1000">
                <a:latin typeface="Roboto Light"/>
                <a:cs typeface="Roboto Light"/>
              </a:endParaRPr>
            </a:p>
            <a:p>
              <a:pPr marL="127635">
                <a:lnSpc>
                  <a:spcPct val="100000"/>
                </a:lnSpc>
                <a:spcBef>
                  <a:spcPts val="475"/>
                </a:spcBef>
              </a:pPr>
              <a:r>
                <a:rPr sz="1000" b="0" spc="-10">
                  <a:latin typeface="Roboto Light"/>
                  <a:cs typeface="Roboto Light"/>
                </a:rPr>
                <a:t>Other</a:t>
              </a:r>
              <a:endParaRPr sz="1000">
                <a:latin typeface="Roboto Light"/>
                <a:cs typeface="Roboto Light"/>
              </a:endParaRPr>
            </a:p>
          </p:txBody>
        </p:sp>
      </p:grpSp>
    </p:spTree>
    <p:extLst>
      <p:ext uri="{BB962C8B-B14F-4D97-AF65-F5344CB8AC3E}">
        <p14:creationId xmlns:p14="http://schemas.microsoft.com/office/powerpoint/2010/main" val="3620595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err="1">
                <a:solidFill>
                  <a:schemeClr val="bg1"/>
                </a:solidFill>
              </a:rPr>
              <a:t>ng</a:t>
            </a:r>
            <a:r>
              <a:rPr lang="en-US" err="1">
                <a:solidFill>
                  <a:srgbClr val="FFA400"/>
                </a:solidFill>
              </a:rPr>
              <a:t>For</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50</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Structural</a:t>
            </a:r>
            <a:r>
              <a:rPr lang="en-US">
                <a:latin typeface="Rockwell" panose="02060603020205020403" pitchFamily="18" charset="0"/>
              </a:rPr>
              <a:t> directive</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2411625"/>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Renders a list of </a:t>
            </a:r>
            <a:r>
              <a:rPr lang="en-US">
                <a:solidFill>
                  <a:srgbClr val="FFA400"/>
                </a:solidFill>
                <a:latin typeface="Rockwell" panose="02060603020205020403" pitchFamily="18" charset="0"/>
              </a:rPr>
              <a:t>dynamic</a:t>
            </a:r>
            <a:r>
              <a:rPr lang="en-US">
                <a:latin typeface="Rockwell" panose="02060603020205020403" pitchFamily="18" charset="0"/>
              </a:rPr>
              <a:t> data</a:t>
            </a:r>
          </a:p>
        </p:txBody>
      </p:sp>
      <p:pic>
        <p:nvPicPr>
          <p:cNvPr id="3" name="Graphic 2" descr="Hierarchy outline">
            <a:extLst>
              <a:ext uri="{FF2B5EF4-FFF2-40B4-BE49-F238E27FC236}">
                <a16:creationId xmlns:a16="http://schemas.microsoft.com/office/drawing/2014/main" id="{BDDEEA12-7C0D-9810-09DE-E85F1095B9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6425" y="1125574"/>
            <a:ext cx="541900" cy="541900"/>
          </a:xfrm>
          <a:prstGeom prst="rect">
            <a:avLst/>
          </a:prstGeom>
        </p:spPr>
      </p:pic>
      <p:pic>
        <p:nvPicPr>
          <p:cNvPr id="7" name="Graphic 6" descr="Robot outline">
            <a:extLst>
              <a:ext uri="{FF2B5EF4-FFF2-40B4-BE49-F238E27FC236}">
                <a16:creationId xmlns:a16="http://schemas.microsoft.com/office/drawing/2014/main" id="{BE8237C1-E68F-9CF7-274D-8B2A1309E7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6425" y="2265608"/>
            <a:ext cx="541900" cy="541900"/>
          </a:xfrm>
          <a:prstGeom prst="rect">
            <a:avLst/>
          </a:prstGeom>
        </p:spPr>
      </p:pic>
      <p:pic>
        <p:nvPicPr>
          <p:cNvPr id="10" name="Picture 9">
            <a:extLst>
              <a:ext uri="{FF2B5EF4-FFF2-40B4-BE49-F238E27FC236}">
                <a16:creationId xmlns:a16="http://schemas.microsoft.com/office/drawing/2014/main" id="{784328A6-72EA-5842-3710-5F6BFD343920}"/>
              </a:ext>
            </a:extLst>
          </p:cNvPr>
          <p:cNvPicPr>
            <a:picLocks noChangeAspect="1"/>
          </p:cNvPicPr>
          <p:nvPr/>
        </p:nvPicPr>
        <p:blipFill rotWithShape="1">
          <a:blip r:embed="rId6"/>
          <a:srcRect l="10481" t="19028" r="10799" b="20405"/>
          <a:stretch/>
        </p:blipFill>
        <p:spPr>
          <a:xfrm>
            <a:off x="4976425" y="3429000"/>
            <a:ext cx="5373384" cy="2195665"/>
          </a:xfrm>
          <a:prstGeom prst="rect">
            <a:avLst/>
          </a:prstGeom>
        </p:spPr>
      </p:pic>
    </p:spTree>
    <p:extLst>
      <p:ext uri="{BB962C8B-B14F-4D97-AF65-F5344CB8AC3E}">
        <p14:creationId xmlns:p14="http://schemas.microsoft.com/office/powerpoint/2010/main" val="8341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err="1">
                <a:solidFill>
                  <a:schemeClr val="bg1"/>
                </a:solidFill>
              </a:rPr>
              <a:t>ng</a:t>
            </a:r>
            <a:r>
              <a:rPr lang="en-US" err="1">
                <a:solidFill>
                  <a:srgbClr val="FFA400"/>
                </a:solidFill>
              </a:rPr>
              <a:t>Class</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51</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Attribute</a:t>
            </a:r>
            <a:r>
              <a:rPr lang="en-US">
                <a:latin typeface="Rockwell" panose="02060603020205020403" pitchFamily="18" charset="0"/>
              </a:rPr>
              <a:t> directive</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2411625"/>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Adds</a:t>
            </a:r>
            <a:r>
              <a:rPr lang="en-US">
                <a:latin typeface="Rockwell" panose="02060603020205020403" pitchFamily="18" charset="0"/>
              </a:rPr>
              <a:t> or </a:t>
            </a:r>
            <a:r>
              <a:rPr lang="en-US">
                <a:solidFill>
                  <a:srgbClr val="FFA400"/>
                </a:solidFill>
                <a:latin typeface="Rockwell" panose="02060603020205020403" pitchFamily="18" charset="0"/>
              </a:rPr>
              <a:t>removes</a:t>
            </a:r>
            <a:r>
              <a:rPr lang="en-US">
                <a:latin typeface="Rockwell" panose="02060603020205020403" pitchFamily="18" charset="0"/>
              </a:rPr>
              <a:t> CSS </a:t>
            </a:r>
            <a:r>
              <a:rPr lang="en-US">
                <a:solidFill>
                  <a:srgbClr val="FFA400"/>
                </a:solidFill>
                <a:latin typeface="Rockwell" panose="02060603020205020403" pitchFamily="18" charset="0"/>
              </a:rPr>
              <a:t>classes</a:t>
            </a:r>
            <a:r>
              <a:rPr lang="en-US">
                <a:latin typeface="Rockwell" panose="02060603020205020403" pitchFamily="18" charset="0"/>
              </a:rPr>
              <a:t> on HTML elements</a:t>
            </a:r>
          </a:p>
        </p:txBody>
      </p:sp>
      <p:pic>
        <p:nvPicPr>
          <p:cNvPr id="7" name="Graphic 6" descr="Robot outline">
            <a:extLst>
              <a:ext uri="{FF2B5EF4-FFF2-40B4-BE49-F238E27FC236}">
                <a16:creationId xmlns:a16="http://schemas.microsoft.com/office/drawing/2014/main" id="{BE8237C1-E68F-9CF7-274D-8B2A1309E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6425" y="2265608"/>
            <a:ext cx="541900" cy="541900"/>
          </a:xfrm>
          <a:prstGeom prst="rect">
            <a:avLst/>
          </a:prstGeom>
        </p:spPr>
      </p:pic>
      <p:pic>
        <p:nvPicPr>
          <p:cNvPr id="10" name="Graphic 9" descr="Artist male outline">
            <a:extLst>
              <a:ext uri="{FF2B5EF4-FFF2-40B4-BE49-F238E27FC236}">
                <a16:creationId xmlns:a16="http://schemas.microsoft.com/office/drawing/2014/main" id="{1EFE39D9-790B-8154-0DBC-C4543123C8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5690" y="1171742"/>
            <a:ext cx="552635" cy="552635"/>
          </a:xfrm>
          <a:prstGeom prst="rect">
            <a:avLst/>
          </a:prstGeom>
        </p:spPr>
      </p:pic>
      <p:pic>
        <p:nvPicPr>
          <p:cNvPr id="13" name="Picture 12">
            <a:extLst>
              <a:ext uri="{FF2B5EF4-FFF2-40B4-BE49-F238E27FC236}">
                <a16:creationId xmlns:a16="http://schemas.microsoft.com/office/drawing/2014/main" id="{FA83F4C7-984F-D161-DEB7-043ACEC3891A}"/>
              </a:ext>
            </a:extLst>
          </p:cNvPr>
          <p:cNvPicPr>
            <a:picLocks noChangeAspect="1"/>
          </p:cNvPicPr>
          <p:nvPr/>
        </p:nvPicPr>
        <p:blipFill rotWithShape="1">
          <a:blip r:embed="rId6"/>
          <a:srcRect l="9200" t="20014" r="9064" b="22761"/>
          <a:stretch/>
        </p:blipFill>
        <p:spPr>
          <a:xfrm>
            <a:off x="5155968" y="3729681"/>
            <a:ext cx="5735624" cy="1808252"/>
          </a:xfrm>
          <a:prstGeom prst="rect">
            <a:avLst/>
          </a:prstGeom>
        </p:spPr>
      </p:pic>
    </p:spTree>
    <p:extLst>
      <p:ext uri="{BB962C8B-B14F-4D97-AF65-F5344CB8AC3E}">
        <p14:creationId xmlns:p14="http://schemas.microsoft.com/office/powerpoint/2010/main" val="17252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err="1">
                <a:solidFill>
                  <a:schemeClr val="bg1"/>
                </a:solidFill>
              </a:rPr>
              <a:t>ng</a:t>
            </a:r>
            <a:r>
              <a:rPr lang="en-US" err="1">
                <a:solidFill>
                  <a:srgbClr val="FFA400"/>
                </a:solidFill>
              </a:rPr>
              <a:t>Style</a:t>
            </a:r>
            <a:endParaRPr lang="en-US"/>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52</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Attribute</a:t>
            </a:r>
            <a:r>
              <a:rPr lang="en-US">
                <a:latin typeface="Rockwell" panose="02060603020205020403" pitchFamily="18" charset="0"/>
              </a:rPr>
              <a:t> directive</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2411625"/>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Sets style </a:t>
            </a:r>
            <a:r>
              <a:rPr lang="en-US">
                <a:solidFill>
                  <a:schemeClr val="bg1"/>
                </a:solidFill>
                <a:latin typeface="Rockwell" panose="02060603020205020403" pitchFamily="18" charset="0"/>
              </a:rPr>
              <a:t>properties to HTML elements</a:t>
            </a:r>
          </a:p>
        </p:txBody>
      </p:sp>
      <p:pic>
        <p:nvPicPr>
          <p:cNvPr id="7" name="Graphic 6" descr="Robot outline">
            <a:extLst>
              <a:ext uri="{FF2B5EF4-FFF2-40B4-BE49-F238E27FC236}">
                <a16:creationId xmlns:a16="http://schemas.microsoft.com/office/drawing/2014/main" id="{BE8237C1-E68F-9CF7-274D-8B2A1309E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6425" y="2265608"/>
            <a:ext cx="541900" cy="541900"/>
          </a:xfrm>
          <a:prstGeom prst="rect">
            <a:avLst/>
          </a:prstGeom>
        </p:spPr>
      </p:pic>
      <p:pic>
        <p:nvPicPr>
          <p:cNvPr id="10" name="Graphic 9" descr="Artist male outline">
            <a:extLst>
              <a:ext uri="{FF2B5EF4-FFF2-40B4-BE49-F238E27FC236}">
                <a16:creationId xmlns:a16="http://schemas.microsoft.com/office/drawing/2014/main" id="{1EFE39D9-790B-8154-0DBC-C4543123C8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5690" y="1171742"/>
            <a:ext cx="552635" cy="552635"/>
          </a:xfrm>
          <a:prstGeom prst="rect">
            <a:avLst/>
          </a:prstGeom>
        </p:spPr>
      </p:pic>
      <p:pic>
        <p:nvPicPr>
          <p:cNvPr id="3" name="Picture 2">
            <a:extLst>
              <a:ext uri="{FF2B5EF4-FFF2-40B4-BE49-F238E27FC236}">
                <a16:creationId xmlns:a16="http://schemas.microsoft.com/office/drawing/2014/main" id="{3029913A-F3E7-74E2-9617-49C15A95B212}"/>
              </a:ext>
            </a:extLst>
          </p:cNvPr>
          <p:cNvPicPr>
            <a:picLocks noChangeAspect="1"/>
          </p:cNvPicPr>
          <p:nvPr/>
        </p:nvPicPr>
        <p:blipFill rotWithShape="1">
          <a:blip r:embed="rId6"/>
          <a:srcRect l="8888" t="19580" r="9237" b="19522"/>
          <a:stretch/>
        </p:blipFill>
        <p:spPr>
          <a:xfrm>
            <a:off x="4976425" y="3577882"/>
            <a:ext cx="5720449" cy="1966293"/>
          </a:xfrm>
          <a:prstGeom prst="rect">
            <a:avLst/>
          </a:prstGeom>
        </p:spPr>
      </p:pic>
    </p:spTree>
    <p:extLst>
      <p:ext uri="{BB962C8B-B14F-4D97-AF65-F5344CB8AC3E}">
        <p14:creationId xmlns:p14="http://schemas.microsoft.com/office/powerpoint/2010/main" val="1708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2680F6-0611-308B-C912-62A8112EA800}"/>
              </a:ext>
            </a:extLst>
          </p:cNvPr>
          <p:cNvSpPr>
            <a:spLocks noGrp="1"/>
          </p:cNvSpPr>
          <p:nvPr>
            <p:ph type="title"/>
          </p:nvPr>
        </p:nvSpPr>
        <p:spPr>
          <a:xfrm>
            <a:off x="1225118" y="798910"/>
            <a:ext cx="9839694" cy="1921865"/>
          </a:xfrm>
        </p:spPr>
        <p:txBody>
          <a:bodyPr>
            <a:normAutofit/>
          </a:bodyPr>
          <a:lstStyle/>
          <a:p>
            <a:r>
              <a:rPr lang="en-US" sz="4000"/>
              <a:t>YOU CAN CREATE </a:t>
            </a:r>
            <a:r>
              <a:rPr lang="en-US" sz="4000">
                <a:solidFill>
                  <a:srgbClr val="FFA400"/>
                </a:solidFill>
              </a:rPr>
              <a:t>DIRECTIVES</a:t>
            </a:r>
            <a:r>
              <a:rPr lang="en-US" sz="4000"/>
              <a:t> DYNAMICALLY USING THE </a:t>
            </a:r>
            <a:r>
              <a:rPr lang="en-US" sz="4000">
                <a:solidFill>
                  <a:srgbClr val="FFA400"/>
                </a:solidFill>
              </a:rPr>
              <a:t>ANGULAR</a:t>
            </a:r>
            <a:r>
              <a:rPr lang="en-US" sz="4000"/>
              <a:t> </a:t>
            </a:r>
            <a:r>
              <a:rPr lang="en-US" sz="4000">
                <a:solidFill>
                  <a:srgbClr val="FFA400"/>
                </a:solidFill>
              </a:rPr>
              <a:t>CLI</a:t>
            </a:r>
          </a:p>
        </p:txBody>
      </p:sp>
      <p:sp>
        <p:nvSpPr>
          <p:cNvPr id="4" name="Slide Number Placeholder 3">
            <a:extLst>
              <a:ext uri="{FF2B5EF4-FFF2-40B4-BE49-F238E27FC236}">
                <a16:creationId xmlns:a16="http://schemas.microsoft.com/office/drawing/2014/main" id="{40BE99F1-07B9-9615-E4C0-67FDA3A514BF}"/>
              </a:ext>
            </a:extLst>
          </p:cNvPr>
          <p:cNvSpPr>
            <a:spLocks noGrp="1"/>
          </p:cNvSpPr>
          <p:nvPr>
            <p:ph type="sldNum" sz="quarter" idx="4"/>
          </p:nvPr>
        </p:nvSpPr>
        <p:spPr/>
        <p:txBody>
          <a:bodyPr/>
          <a:lstStyle/>
          <a:p>
            <a:fld id="{23AA811B-2EBD-4900-905E-5BE206449611}" type="slidenum">
              <a:rPr lang="en-GB" smtClean="0"/>
              <a:pPr/>
              <a:t>53</a:t>
            </a:fld>
            <a:endParaRPr lang="en-GB"/>
          </a:p>
        </p:txBody>
      </p:sp>
      <p:sp>
        <p:nvSpPr>
          <p:cNvPr id="5" name="Footer Placeholder 4">
            <a:extLst>
              <a:ext uri="{FF2B5EF4-FFF2-40B4-BE49-F238E27FC236}">
                <a16:creationId xmlns:a16="http://schemas.microsoft.com/office/drawing/2014/main" id="{FF0970DB-A1D5-AC89-0949-D77A0A1C4D01}"/>
              </a:ext>
            </a:extLst>
          </p:cNvPr>
          <p:cNvSpPr>
            <a:spLocks noGrp="1"/>
          </p:cNvSpPr>
          <p:nvPr>
            <p:ph type="ftr" sz="quarter" idx="3"/>
          </p:nvPr>
        </p:nvSpPr>
        <p:spPr>
          <a:xfrm>
            <a:off x="5510012" y="6314400"/>
            <a:ext cx="5554800" cy="144000"/>
          </a:xfrm>
        </p:spPr>
        <p:txBody>
          <a:bodyPr/>
          <a:lstStyle/>
          <a:p>
            <a:r>
              <a:rPr lang="en-GB"/>
              <a:t>MENTORING IN CONFIDENCE</a:t>
            </a:r>
          </a:p>
        </p:txBody>
      </p:sp>
      <p:pic>
        <p:nvPicPr>
          <p:cNvPr id="7" name="Picture 6">
            <a:extLst>
              <a:ext uri="{FF2B5EF4-FFF2-40B4-BE49-F238E27FC236}">
                <a16:creationId xmlns:a16="http://schemas.microsoft.com/office/drawing/2014/main" id="{DBA8CFF3-F751-9DB3-BB71-D7F4BFA3D8CF}"/>
              </a:ext>
            </a:extLst>
          </p:cNvPr>
          <p:cNvPicPr>
            <a:picLocks noChangeAspect="1"/>
          </p:cNvPicPr>
          <p:nvPr/>
        </p:nvPicPr>
        <p:blipFill>
          <a:blip r:embed="rId2"/>
          <a:stretch>
            <a:fillRect/>
          </a:stretch>
        </p:blipFill>
        <p:spPr>
          <a:xfrm>
            <a:off x="1517774" y="4941870"/>
            <a:ext cx="3715369" cy="1004666"/>
          </a:xfrm>
          <a:prstGeom prst="rect">
            <a:avLst/>
          </a:prstGeom>
        </p:spPr>
      </p:pic>
      <p:pic>
        <p:nvPicPr>
          <p:cNvPr id="9" name="Picture 8">
            <a:extLst>
              <a:ext uri="{FF2B5EF4-FFF2-40B4-BE49-F238E27FC236}">
                <a16:creationId xmlns:a16="http://schemas.microsoft.com/office/drawing/2014/main" id="{BFAD0841-63F7-4EB7-5CE7-494A1791AC1D}"/>
              </a:ext>
            </a:extLst>
          </p:cNvPr>
          <p:cNvPicPr>
            <a:picLocks noChangeAspect="1"/>
          </p:cNvPicPr>
          <p:nvPr/>
        </p:nvPicPr>
        <p:blipFill rotWithShape="1">
          <a:blip r:embed="rId3"/>
          <a:srcRect l="15894" t="24474" r="14753" b="23616"/>
          <a:stretch/>
        </p:blipFill>
        <p:spPr>
          <a:xfrm>
            <a:off x="1517774" y="2870023"/>
            <a:ext cx="3691223" cy="1703973"/>
          </a:xfrm>
          <a:prstGeom prst="rect">
            <a:avLst/>
          </a:prstGeom>
        </p:spPr>
      </p:pic>
      <p:pic>
        <p:nvPicPr>
          <p:cNvPr id="11" name="Picture 10">
            <a:extLst>
              <a:ext uri="{FF2B5EF4-FFF2-40B4-BE49-F238E27FC236}">
                <a16:creationId xmlns:a16="http://schemas.microsoft.com/office/drawing/2014/main" id="{8E2D88D3-8A7E-C5AF-1024-A74962B9C6E2}"/>
              </a:ext>
            </a:extLst>
          </p:cNvPr>
          <p:cNvPicPr>
            <a:picLocks noChangeAspect="1"/>
          </p:cNvPicPr>
          <p:nvPr/>
        </p:nvPicPr>
        <p:blipFill rotWithShape="1">
          <a:blip r:embed="rId4"/>
          <a:srcRect l="13870" t="16034" r="13615" b="16032"/>
          <a:stretch/>
        </p:blipFill>
        <p:spPr>
          <a:xfrm>
            <a:off x="7262820" y="2870024"/>
            <a:ext cx="3801992" cy="3076512"/>
          </a:xfrm>
          <a:prstGeom prst="rect">
            <a:avLst/>
          </a:prstGeom>
        </p:spPr>
      </p:pic>
    </p:spTree>
    <p:extLst>
      <p:ext uri="{BB962C8B-B14F-4D97-AF65-F5344CB8AC3E}">
        <p14:creationId xmlns:p14="http://schemas.microsoft.com/office/powerpoint/2010/main" val="314016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a:bodyPr>
          <a:lstStyle/>
          <a:p>
            <a:r>
              <a:rPr lang="en-US">
                <a:solidFill>
                  <a:schemeClr val="bg1"/>
                </a:solidFill>
              </a:rPr>
              <a:t>WHAT IS A </a:t>
            </a:r>
            <a:r>
              <a:rPr lang="en-US">
                <a:solidFill>
                  <a:srgbClr val="FFA400"/>
                </a:solidFill>
              </a:rPr>
              <a:t>SERVICE</a:t>
            </a:r>
            <a:r>
              <a:rPr lang="en-US">
                <a:solidFill>
                  <a:schemeClr val="bg1"/>
                </a:solidFill>
              </a:rPr>
              <a:t>?</a:t>
            </a:r>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54</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A class decorated with the </a:t>
            </a:r>
            <a:r>
              <a:rPr lang="en-US">
                <a:solidFill>
                  <a:srgbClr val="FFA400"/>
                </a:solidFill>
                <a:latin typeface="Rockwell" panose="02060603020205020403" pitchFamily="18" charset="0"/>
              </a:rPr>
              <a:t>@Service </a:t>
            </a:r>
            <a:r>
              <a:rPr lang="en-US">
                <a:latin typeface="Rockwell" panose="02060603020205020403" pitchFamily="18" charset="0"/>
              </a:rPr>
              <a:t>decorator</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3237248"/>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Used to </a:t>
            </a:r>
            <a:r>
              <a:rPr lang="en-US">
                <a:solidFill>
                  <a:srgbClr val="FFA400"/>
                </a:solidFill>
                <a:latin typeface="Rockwell" panose="02060603020205020403" pitchFamily="18" charset="0"/>
              </a:rPr>
              <a:t>share</a:t>
            </a:r>
            <a:r>
              <a:rPr lang="en-US">
                <a:latin typeface="Rockwell" panose="02060603020205020403" pitchFamily="18" charset="0"/>
              </a:rPr>
              <a:t> logic between components</a:t>
            </a:r>
          </a:p>
        </p:txBody>
      </p:sp>
      <p:sp>
        <p:nvSpPr>
          <p:cNvPr id="2" name="Content Placeholder 4">
            <a:extLst>
              <a:ext uri="{FF2B5EF4-FFF2-40B4-BE49-F238E27FC236}">
                <a16:creationId xmlns:a16="http://schemas.microsoft.com/office/drawing/2014/main" id="{31A9D288-BADF-2B2C-D783-98937D52BC69}"/>
              </a:ext>
            </a:extLst>
          </p:cNvPr>
          <p:cNvSpPr txBox="1">
            <a:spLocks/>
          </p:cNvSpPr>
          <p:nvPr/>
        </p:nvSpPr>
        <p:spPr>
          <a:xfrm>
            <a:off x="5800822" y="5144822"/>
            <a:ext cx="5174649"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Treated as a </a:t>
            </a:r>
            <a:r>
              <a:rPr lang="en-US">
                <a:solidFill>
                  <a:srgbClr val="FFA400"/>
                </a:solidFill>
                <a:latin typeface="Rockwell" panose="02060603020205020403" pitchFamily="18" charset="0"/>
              </a:rPr>
              <a:t>single source of truth</a:t>
            </a:r>
          </a:p>
        </p:txBody>
      </p:sp>
      <p:pic>
        <p:nvPicPr>
          <p:cNvPr id="14" name="Graphic 13" descr="Share outline">
            <a:extLst>
              <a:ext uri="{FF2B5EF4-FFF2-40B4-BE49-F238E27FC236}">
                <a16:creationId xmlns:a16="http://schemas.microsoft.com/office/drawing/2014/main" id="{6B6BCEAB-B14E-A962-0FE2-3ED25A16D0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181" y="3104044"/>
            <a:ext cx="524144" cy="524144"/>
          </a:xfrm>
          <a:prstGeom prst="rect">
            <a:avLst/>
          </a:prstGeom>
        </p:spPr>
      </p:pic>
      <p:pic>
        <p:nvPicPr>
          <p:cNvPr id="16" name="Graphic 15" descr="Paint outline">
            <a:extLst>
              <a:ext uri="{FF2B5EF4-FFF2-40B4-BE49-F238E27FC236}">
                <a16:creationId xmlns:a16="http://schemas.microsoft.com/office/drawing/2014/main" id="{B364E0E0-1C27-CDA8-D78D-38A1EDAAAE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4181" y="1171741"/>
            <a:ext cx="524144" cy="524144"/>
          </a:xfrm>
          <a:prstGeom prst="rect">
            <a:avLst/>
          </a:prstGeom>
        </p:spPr>
      </p:pic>
      <p:pic>
        <p:nvPicPr>
          <p:cNvPr id="18" name="Graphic 17" descr="Badge Tick outline">
            <a:extLst>
              <a:ext uri="{FF2B5EF4-FFF2-40B4-BE49-F238E27FC236}">
                <a16:creationId xmlns:a16="http://schemas.microsoft.com/office/drawing/2014/main" id="{90169DD9-F299-C3BF-5BA0-7512AD6B53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4181" y="5036347"/>
            <a:ext cx="524144" cy="524144"/>
          </a:xfrm>
          <a:prstGeom prst="rect">
            <a:avLst/>
          </a:prstGeom>
        </p:spPr>
      </p:pic>
    </p:spTree>
    <p:extLst>
      <p:ext uri="{BB962C8B-B14F-4D97-AF65-F5344CB8AC3E}">
        <p14:creationId xmlns:p14="http://schemas.microsoft.com/office/powerpoint/2010/main" val="41182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682021" y="2863850"/>
            <a:ext cx="2503333" cy="1130299"/>
          </a:xfrm>
        </p:spPr>
        <p:txBody>
          <a:bodyPr anchor="t">
            <a:normAutofit fontScale="77500" lnSpcReduction="20000"/>
          </a:bodyPr>
          <a:lstStyle/>
          <a:p>
            <a:r>
              <a:rPr lang="en-US">
                <a:solidFill>
                  <a:schemeClr val="bg1"/>
                </a:solidFill>
              </a:rPr>
              <a:t>WHAT IS </a:t>
            </a:r>
            <a:r>
              <a:rPr lang="en-US">
                <a:solidFill>
                  <a:srgbClr val="FFA400"/>
                </a:solidFill>
              </a:rPr>
              <a:t>DEPENDENCY INJECTION</a:t>
            </a:r>
            <a:r>
              <a:rPr lang="en-US">
                <a:solidFill>
                  <a:schemeClr val="bg1"/>
                </a:solidFill>
              </a:rPr>
              <a:t>?</a:t>
            </a:r>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55</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295752"/>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rgbClr val="FFA400"/>
                </a:solidFill>
                <a:latin typeface="Rockwell" panose="02060603020205020403" pitchFamily="18" charset="0"/>
              </a:rPr>
              <a:t>Mechanism</a:t>
            </a:r>
            <a:r>
              <a:rPr lang="en-US" sz="1800">
                <a:latin typeface="Rockwell" panose="02060603020205020403" pitchFamily="18" charset="0"/>
              </a:rPr>
              <a:t> for delivering some </a:t>
            </a:r>
            <a:r>
              <a:rPr lang="en-US" sz="1800">
                <a:solidFill>
                  <a:srgbClr val="FFA400"/>
                </a:solidFill>
                <a:latin typeface="Rockwell" panose="02060603020205020403" pitchFamily="18" charset="0"/>
              </a:rPr>
              <a:t>parts</a:t>
            </a:r>
            <a:r>
              <a:rPr lang="en-US" sz="1800">
                <a:latin typeface="Rockwell" panose="02060603020205020403" pitchFamily="18" charset="0"/>
              </a:rPr>
              <a:t> of an app (services) to other parts (components, other services)</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3237248"/>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rgbClr val="FFA400"/>
                </a:solidFill>
                <a:latin typeface="Rockwell" panose="02060603020205020403" pitchFamily="18" charset="0"/>
              </a:rPr>
              <a:t>Injector</a:t>
            </a:r>
            <a:r>
              <a:rPr lang="en-US" sz="1800">
                <a:latin typeface="Rockwell" panose="02060603020205020403" pitchFamily="18" charset="0"/>
              </a:rPr>
              <a:t>: </a:t>
            </a:r>
            <a:r>
              <a:rPr lang="en-US" sz="1800">
                <a:solidFill>
                  <a:srgbClr val="FFA400"/>
                </a:solidFill>
                <a:latin typeface="Rockwell" panose="02060603020205020403" pitchFamily="18" charset="0"/>
              </a:rPr>
              <a:t>instantiates</a:t>
            </a:r>
            <a:r>
              <a:rPr lang="en-US" sz="1800">
                <a:latin typeface="Rockwell" panose="02060603020205020403" pitchFamily="18" charset="0"/>
              </a:rPr>
              <a:t> the services in order to </a:t>
            </a:r>
            <a:r>
              <a:rPr lang="en-US" sz="1800">
                <a:solidFill>
                  <a:srgbClr val="FFA400"/>
                </a:solidFill>
                <a:latin typeface="Rockwell" panose="02060603020205020403" pitchFamily="18" charset="0"/>
              </a:rPr>
              <a:t>use</a:t>
            </a:r>
            <a:r>
              <a:rPr lang="en-US" sz="1800">
                <a:latin typeface="Rockwell" panose="02060603020205020403" pitchFamily="18" charset="0"/>
              </a:rPr>
              <a:t> them when needed</a:t>
            </a:r>
          </a:p>
        </p:txBody>
      </p:sp>
      <p:sp>
        <p:nvSpPr>
          <p:cNvPr id="2" name="Content Placeholder 4">
            <a:extLst>
              <a:ext uri="{FF2B5EF4-FFF2-40B4-BE49-F238E27FC236}">
                <a16:creationId xmlns:a16="http://schemas.microsoft.com/office/drawing/2014/main" id="{31A9D288-BADF-2B2C-D783-98937D52BC69}"/>
              </a:ext>
            </a:extLst>
          </p:cNvPr>
          <p:cNvSpPr txBox="1">
            <a:spLocks/>
          </p:cNvSpPr>
          <p:nvPr/>
        </p:nvSpPr>
        <p:spPr>
          <a:xfrm>
            <a:off x="5800822" y="5144822"/>
            <a:ext cx="5174649"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latin typeface="Rockwell" panose="02060603020205020403" pitchFamily="18" charset="0"/>
              </a:rPr>
              <a:t>DI </a:t>
            </a:r>
            <a:r>
              <a:rPr lang="en-US" sz="1800">
                <a:solidFill>
                  <a:srgbClr val="FFA400"/>
                </a:solidFill>
                <a:latin typeface="Rockwell" panose="02060603020205020403" pitchFamily="18" charset="0"/>
              </a:rPr>
              <a:t>consumer</a:t>
            </a:r>
            <a:r>
              <a:rPr lang="en-US" sz="1800">
                <a:latin typeface="Rockwell" panose="02060603020205020403" pitchFamily="18" charset="0"/>
              </a:rPr>
              <a:t> &lt;-&gt; DI </a:t>
            </a:r>
            <a:r>
              <a:rPr lang="en-US" sz="1800">
                <a:solidFill>
                  <a:srgbClr val="FFA400"/>
                </a:solidFill>
                <a:latin typeface="Rockwell" panose="02060603020205020403" pitchFamily="18" charset="0"/>
              </a:rPr>
              <a:t>provider</a:t>
            </a:r>
          </a:p>
        </p:txBody>
      </p:sp>
      <p:pic>
        <p:nvPicPr>
          <p:cNvPr id="4" name="Graphic 3" descr="Transfer outline">
            <a:extLst>
              <a:ext uri="{FF2B5EF4-FFF2-40B4-BE49-F238E27FC236}">
                <a16:creationId xmlns:a16="http://schemas.microsoft.com/office/drawing/2014/main" id="{D857D0E2-CEDA-4205-D404-AE0448D0A8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181" y="5017372"/>
            <a:ext cx="501210" cy="501210"/>
          </a:xfrm>
          <a:prstGeom prst="rect">
            <a:avLst/>
          </a:prstGeom>
        </p:spPr>
      </p:pic>
      <p:pic>
        <p:nvPicPr>
          <p:cNvPr id="10" name="Graphic 9" descr="Needle outline">
            <a:extLst>
              <a:ext uri="{FF2B5EF4-FFF2-40B4-BE49-F238E27FC236}">
                <a16:creationId xmlns:a16="http://schemas.microsoft.com/office/drawing/2014/main" id="{6E7FE456-C0E8-EEC7-0690-89433BE38F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4181" y="3189042"/>
            <a:ext cx="501210" cy="501210"/>
          </a:xfrm>
          <a:prstGeom prst="rect">
            <a:avLst/>
          </a:prstGeom>
        </p:spPr>
      </p:pic>
      <p:pic>
        <p:nvPicPr>
          <p:cNvPr id="13" name="Graphic 12" descr="Gears outline">
            <a:extLst>
              <a:ext uri="{FF2B5EF4-FFF2-40B4-BE49-F238E27FC236}">
                <a16:creationId xmlns:a16="http://schemas.microsoft.com/office/drawing/2014/main" id="{F79B1067-3F5D-5C46-3AF8-1C84098FEF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4181" y="1323772"/>
            <a:ext cx="501210" cy="501210"/>
          </a:xfrm>
          <a:prstGeom prst="rect">
            <a:avLst/>
          </a:prstGeom>
        </p:spPr>
      </p:pic>
    </p:spTree>
    <p:extLst>
      <p:ext uri="{BB962C8B-B14F-4D97-AF65-F5344CB8AC3E}">
        <p14:creationId xmlns:p14="http://schemas.microsoft.com/office/powerpoint/2010/main" val="27136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27E4242-5277-0A0C-1DD2-A070F89A8C52}"/>
              </a:ext>
            </a:extLst>
          </p:cNvPr>
          <p:cNvSpPr>
            <a:spLocks noGrp="1"/>
          </p:cNvSpPr>
          <p:nvPr>
            <p:ph type="title"/>
          </p:nvPr>
        </p:nvSpPr>
        <p:spPr/>
        <p:txBody>
          <a:bodyPr/>
          <a:lstStyle/>
          <a:p>
            <a:pPr algn="ctr"/>
            <a:r>
              <a:rPr lang="en-US">
                <a:solidFill>
                  <a:srgbClr val="FFA400"/>
                </a:solidFill>
              </a:rPr>
              <a:t>DEPENDENCY INJECTION</a:t>
            </a:r>
            <a:endParaRPr lang="en-US">
              <a:solidFill>
                <a:srgbClr val="00FFFF"/>
              </a:solidFill>
            </a:endParaRPr>
          </a:p>
        </p:txBody>
      </p:sp>
      <p:sp>
        <p:nvSpPr>
          <p:cNvPr id="15" name="Slide Number Placeholder 14">
            <a:extLst>
              <a:ext uri="{FF2B5EF4-FFF2-40B4-BE49-F238E27FC236}">
                <a16:creationId xmlns:a16="http://schemas.microsoft.com/office/drawing/2014/main" id="{EFE2B82B-F111-4966-0221-14D4DE3185C1}"/>
              </a:ext>
            </a:extLst>
          </p:cNvPr>
          <p:cNvSpPr>
            <a:spLocks noGrp="1"/>
          </p:cNvSpPr>
          <p:nvPr>
            <p:ph type="sldNum" sz="quarter" idx="4"/>
          </p:nvPr>
        </p:nvSpPr>
        <p:spPr/>
        <p:txBody>
          <a:bodyPr/>
          <a:lstStyle/>
          <a:p>
            <a:fld id="{23AA811B-2EBD-4900-905E-5BE206449611}" type="slidenum">
              <a:rPr lang="en-GB" smtClean="0"/>
              <a:pPr/>
              <a:t>56</a:t>
            </a:fld>
            <a:endParaRPr lang="en-GB"/>
          </a:p>
        </p:txBody>
      </p:sp>
      <p:sp>
        <p:nvSpPr>
          <p:cNvPr id="16" name="Footer Placeholder 15">
            <a:extLst>
              <a:ext uri="{FF2B5EF4-FFF2-40B4-BE49-F238E27FC236}">
                <a16:creationId xmlns:a16="http://schemas.microsoft.com/office/drawing/2014/main" id="{505F4E2C-3942-880A-64BA-42D528DEFF0F}"/>
              </a:ext>
            </a:extLst>
          </p:cNvPr>
          <p:cNvSpPr>
            <a:spLocks noGrp="1"/>
          </p:cNvSpPr>
          <p:nvPr>
            <p:ph type="ftr" sz="quarter" idx="3"/>
          </p:nvPr>
        </p:nvSpPr>
        <p:spPr>
          <a:xfrm>
            <a:off x="5518325" y="6314400"/>
            <a:ext cx="5554800" cy="144000"/>
          </a:xfrm>
        </p:spPr>
        <p:txBody>
          <a:bodyPr/>
          <a:lstStyle/>
          <a:p>
            <a:r>
              <a:rPr lang="en-GB"/>
              <a:t>MENTORING IN CONFIDENCE</a:t>
            </a:r>
          </a:p>
        </p:txBody>
      </p:sp>
      <p:grpSp>
        <p:nvGrpSpPr>
          <p:cNvPr id="45" name="Group 44">
            <a:extLst>
              <a:ext uri="{FF2B5EF4-FFF2-40B4-BE49-F238E27FC236}">
                <a16:creationId xmlns:a16="http://schemas.microsoft.com/office/drawing/2014/main" id="{3EEC7567-D24A-7659-FFD3-D7F909E61672}"/>
              </a:ext>
            </a:extLst>
          </p:cNvPr>
          <p:cNvGrpSpPr/>
          <p:nvPr/>
        </p:nvGrpSpPr>
        <p:grpSpPr>
          <a:xfrm>
            <a:off x="1677880" y="2027260"/>
            <a:ext cx="5042517" cy="3068523"/>
            <a:chOff x="1074198" y="2026150"/>
            <a:chExt cx="2779924" cy="3613211"/>
          </a:xfrm>
        </p:grpSpPr>
        <p:sp>
          <p:nvSpPr>
            <p:cNvPr id="19" name="Rectangle: Rounded Corners 18">
              <a:extLst>
                <a:ext uri="{FF2B5EF4-FFF2-40B4-BE49-F238E27FC236}">
                  <a16:creationId xmlns:a16="http://schemas.microsoft.com/office/drawing/2014/main" id="{76F0495A-318D-4F86-0BA9-7EAC10599F0A}"/>
                </a:ext>
              </a:extLst>
            </p:cNvPr>
            <p:cNvSpPr/>
            <p:nvPr/>
          </p:nvSpPr>
          <p:spPr>
            <a:xfrm>
              <a:off x="1074198" y="2026150"/>
              <a:ext cx="1917577"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200" b="1">
                  <a:solidFill>
                    <a:schemeClr val="bg1"/>
                  </a:solidFill>
                </a:rPr>
                <a:t>PROVIDE THE DEPENDENCY</a:t>
              </a:r>
            </a:p>
            <a:p>
              <a:pPr algn="ctr"/>
              <a:r>
                <a:rPr lang="en-US">
                  <a:solidFill>
                    <a:schemeClr val="bg1"/>
                  </a:solidFill>
                </a:rPr>
                <a:t>Add the @Injectable decorator to the service class</a:t>
              </a:r>
              <a:endParaRPr lang="en-US" noProof="0">
                <a:solidFill>
                  <a:schemeClr val="bg1"/>
                </a:solidFill>
              </a:endParaRPr>
            </a:p>
          </p:txBody>
        </p:sp>
        <p:sp>
          <p:nvSpPr>
            <p:cNvPr id="42" name="Arrow: Notched Right 41">
              <a:extLst>
                <a:ext uri="{FF2B5EF4-FFF2-40B4-BE49-F238E27FC236}">
                  <a16:creationId xmlns:a16="http://schemas.microsoft.com/office/drawing/2014/main" id="{C8AD9C0F-5027-2338-F478-3D2170D3529C}"/>
                </a:ext>
              </a:extLst>
            </p:cNvPr>
            <p:cNvSpPr/>
            <p:nvPr/>
          </p:nvSpPr>
          <p:spPr>
            <a:xfrm>
              <a:off x="3064009" y="3621216"/>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grpSp>
      <p:sp>
        <p:nvSpPr>
          <p:cNvPr id="28" name="Rectangle: Rounded Corners 27">
            <a:extLst>
              <a:ext uri="{FF2B5EF4-FFF2-40B4-BE49-F238E27FC236}">
                <a16:creationId xmlns:a16="http://schemas.microsoft.com/office/drawing/2014/main" id="{68278BFC-DCF8-1927-1BA7-0D8002A41044}"/>
              </a:ext>
            </a:extLst>
          </p:cNvPr>
          <p:cNvSpPr/>
          <p:nvPr/>
        </p:nvSpPr>
        <p:spPr>
          <a:xfrm>
            <a:off x="7035820" y="2013062"/>
            <a:ext cx="3478300" cy="3068524"/>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400" b="1" noProof="0">
                <a:solidFill>
                  <a:schemeClr val="bg1"/>
                </a:solidFill>
              </a:rPr>
              <a:t>INJECT THE DEPENDENCY</a:t>
            </a:r>
            <a:endParaRPr lang="en-US" sz="2400" b="1">
              <a:solidFill>
                <a:schemeClr val="bg1"/>
              </a:solidFill>
            </a:endParaRPr>
          </a:p>
          <a:p>
            <a:pPr algn="ctr"/>
            <a:r>
              <a:rPr lang="en-US" noProof="0">
                <a:solidFill>
                  <a:schemeClr val="bg1"/>
                </a:solidFill>
              </a:rPr>
              <a:t>By declaring it in the class which is going to use it</a:t>
            </a:r>
          </a:p>
        </p:txBody>
      </p:sp>
      <p:pic>
        <p:nvPicPr>
          <p:cNvPr id="3" name="Graphic 2" descr="Puzzle outline">
            <a:extLst>
              <a:ext uri="{FF2B5EF4-FFF2-40B4-BE49-F238E27FC236}">
                <a16:creationId xmlns:a16="http://schemas.microsoft.com/office/drawing/2014/main" id="{83C87CDA-E0D0-0A72-B4B3-4CA17254F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475" y="4287914"/>
            <a:ext cx="674583" cy="674583"/>
          </a:xfrm>
          <a:prstGeom prst="rect">
            <a:avLst/>
          </a:prstGeom>
        </p:spPr>
      </p:pic>
      <p:pic>
        <p:nvPicPr>
          <p:cNvPr id="5" name="Graphic 4" descr="Needle outline">
            <a:extLst>
              <a:ext uri="{FF2B5EF4-FFF2-40B4-BE49-F238E27FC236}">
                <a16:creationId xmlns:a16="http://schemas.microsoft.com/office/drawing/2014/main" id="{CF9A1B1F-BD56-DC34-341F-56ABCA0739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3671" y="4190260"/>
            <a:ext cx="674583" cy="674583"/>
          </a:xfrm>
          <a:prstGeom prst="rect">
            <a:avLst/>
          </a:prstGeom>
        </p:spPr>
      </p:pic>
      <p:pic>
        <p:nvPicPr>
          <p:cNvPr id="7" name="Graphic 6" descr="Badge with solid fill">
            <a:extLst>
              <a:ext uri="{FF2B5EF4-FFF2-40B4-BE49-F238E27FC236}">
                <a16:creationId xmlns:a16="http://schemas.microsoft.com/office/drawing/2014/main" id="{9A2D7026-E03C-35D8-2513-17B4648D9F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8598" y="2027260"/>
            <a:ext cx="781235" cy="781235"/>
          </a:xfrm>
          <a:prstGeom prst="rect">
            <a:avLst/>
          </a:prstGeom>
        </p:spPr>
      </p:pic>
      <p:pic>
        <p:nvPicPr>
          <p:cNvPr id="9" name="Graphic 8" descr="Badge 1 with solid fill">
            <a:extLst>
              <a:ext uri="{FF2B5EF4-FFF2-40B4-BE49-F238E27FC236}">
                <a16:creationId xmlns:a16="http://schemas.microsoft.com/office/drawing/2014/main" id="{8DE6932B-D443-B265-1879-D07DBDA165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6170" y="2040980"/>
            <a:ext cx="781235" cy="781235"/>
          </a:xfrm>
          <a:prstGeom prst="rect">
            <a:avLst/>
          </a:prstGeom>
        </p:spPr>
      </p:pic>
    </p:spTree>
    <p:extLst>
      <p:ext uri="{BB962C8B-B14F-4D97-AF65-F5344CB8AC3E}">
        <p14:creationId xmlns:p14="http://schemas.microsoft.com/office/powerpoint/2010/main" val="390339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2680F6-0611-308B-C912-62A8112EA800}"/>
              </a:ext>
            </a:extLst>
          </p:cNvPr>
          <p:cNvSpPr>
            <a:spLocks noGrp="1"/>
          </p:cNvSpPr>
          <p:nvPr>
            <p:ph type="title"/>
          </p:nvPr>
        </p:nvSpPr>
        <p:spPr>
          <a:xfrm>
            <a:off x="1225118" y="798910"/>
            <a:ext cx="9839694" cy="1921865"/>
          </a:xfrm>
        </p:spPr>
        <p:txBody>
          <a:bodyPr>
            <a:normAutofit/>
          </a:bodyPr>
          <a:lstStyle/>
          <a:p>
            <a:r>
              <a:rPr lang="en-US" sz="4000"/>
              <a:t>YOU CAN CREATE </a:t>
            </a:r>
            <a:r>
              <a:rPr lang="en-US" sz="4000">
                <a:solidFill>
                  <a:srgbClr val="FFA400"/>
                </a:solidFill>
              </a:rPr>
              <a:t>SERVICES</a:t>
            </a:r>
            <a:r>
              <a:rPr lang="en-US" sz="4000"/>
              <a:t> DYNAMICALLY USING THE </a:t>
            </a:r>
            <a:r>
              <a:rPr lang="en-US" sz="4000">
                <a:solidFill>
                  <a:srgbClr val="FFA400"/>
                </a:solidFill>
              </a:rPr>
              <a:t>ANGULAR</a:t>
            </a:r>
            <a:r>
              <a:rPr lang="en-US" sz="4000"/>
              <a:t> </a:t>
            </a:r>
            <a:r>
              <a:rPr lang="en-US" sz="4000">
                <a:solidFill>
                  <a:srgbClr val="FFA400"/>
                </a:solidFill>
              </a:rPr>
              <a:t>CLI</a:t>
            </a:r>
          </a:p>
        </p:txBody>
      </p:sp>
      <p:sp>
        <p:nvSpPr>
          <p:cNvPr id="4" name="Slide Number Placeholder 3">
            <a:extLst>
              <a:ext uri="{FF2B5EF4-FFF2-40B4-BE49-F238E27FC236}">
                <a16:creationId xmlns:a16="http://schemas.microsoft.com/office/drawing/2014/main" id="{40BE99F1-07B9-9615-E4C0-67FDA3A514BF}"/>
              </a:ext>
            </a:extLst>
          </p:cNvPr>
          <p:cNvSpPr>
            <a:spLocks noGrp="1"/>
          </p:cNvSpPr>
          <p:nvPr>
            <p:ph type="sldNum" sz="quarter" idx="4"/>
          </p:nvPr>
        </p:nvSpPr>
        <p:spPr/>
        <p:txBody>
          <a:bodyPr/>
          <a:lstStyle/>
          <a:p>
            <a:fld id="{23AA811B-2EBD-4900-905E-5BE206449611}" type="slidenum">
              <a:rPr lang="en-GB" smtClean="0"/>
              <a:pPr/>
              <a:t>57</a:t>
            </a:fld>
            <a:endParaRPr lang="en-GB"/>
          </a:p>
        </p:txBody>
      </p:sp>
      <p:sp>
        <p:nvSpPr>
          <p:cNvPr id="5" name="Footer Placeholder 4">
            <a:extLst>
              <a:ext uri="{FF2B5EF4-FFF2-40B4-BE49-F238E27FC236}">
                <a16:creationId xmlns:a16="http://schemas.microsoft.com/office/drawing/2014/main" id="{FF0970DB-A1D5-AC89-0949-D77A0A1C4D01}"/>
              </a:ext>
            </a:extLst>
          </p:cNvPr>
          <p:cNvSpPr>
            <a:spLocks noGrp="1"/>
          </p:cNvSpPr>
          <p:nvPr>
            <p:ph type="ftr" sz="quarter" idx="3"/>
          </p:nvPr>
        </p:nvSpPr>
        <p:spPr>
          <a:xfrm>
            <a:off x="5510012" y="6314400"/>
            <a:ext cx="5554800" cy="144000"/>
          </a:xfrm>
        </p:spPr>
        <p:txBody>
          <a:bodyPr/>
          <a:lstStyle/>
          <a:p>
            <a:r>
              <a:rPr lang="en-GB"/>
              <a:t>MENTORING IN CONFIDENCE</a:t>
            </a:r>
          </a:p>
        </p:txBody>
      </p:sp>
      <p:pic>
        <p:nvPicPr>
          <p:cNvPr id="7" name="Picture 6">
            <a:extLst>
              <a:ext uri="{FF2B5EF4-FFF2-40B4-BE49-F238E27FC236}">
                <a16:creationId xmlns:a16="http://schemas.microsoft.com/office/drawing/2014/main" id="{19293FE4-840E-51D4-6D94-5C9C3039B05F}"/>
              </a:ext>
            </a:extLst>
          </p:cNvPr>
          <p:cNvPicPr>
            <a:picLocks noChangeAspect="1"/>
          </p:cNvPicPr>
          <p:nvPr/>
        </p:nvPicPr>
        <p:blipFill rotWithShape="1">
          <a:blip r:embed="rId2"/>
          <a:srcRect l="13918" t="30290" r="13930" b="27493"/>
          <a:stretch/>
        </p:blipFill>
        <p:spPr>
          <a:xfrm>
            <a:off x="1297648" y="3287439"/>
            <a:ext cx="3510658" cy="1124509"/>
          </a:xfrm>
          <a:prstGeom prst="rect">
            <a:avLst/>
          </a:prstGeom>
        </p:spPr>
      </p:pic>
      <p:pic>
        <p:nvPicPr>
          <p:cNvPr id="9" name="Picture 8">
            <a:extLst>
              <a:ext uri="{FF2B5EF4-FFF2-40B4-BE49-F238E27FC236}">
                <a16:creationId xmlns:a16="http://schemas.microsoft.com/office/drawing/2014/main" id="{26BFD21F-0206-5CA0-68CD-2A86429C6554}"/>
              </a:ext>
            </a:extLst>
          </p:cNvPr>
          <p:cNvPicPr>
            <a:picLocks noChangeAspect="1"/>
          </p:cNvPicPr>
          <p:nvPr/>
        </p:nvPicPr>
        <p:blipFill>
          <a:blip r:embed="rId3"/>
          <a:stretch>
            <a:fillRect/>
          </a:stretch>
        </p:blipFill>
        <p:spPr>
          <a:xfrm>
            <a:off x="1297648" y="4582274"/>
            <a:ext cx="3537883" cy="817644"/>
          </a:xfrm>
          <a:prstGeom prst="rect">
            <a:avLst/>
          </a:prstGeom>
        </p:spPr>
      </p:pic>
      <p:pic>
        <p:nvPicPr>
          <p:cNvPr id="15" name="Picture 14">
            <a:extLst>
              <a:ext uri="{FF2B5EF4-FFF2-40B4-BE49-F238E27FC236}">
                <a16:creationId xmlns:a16="http://schemas.microsoft.com/office/drawing/2014/main" id="{E415C6F8-EC78-F921-12EA-8BF28BED5E3F}"/>
              </a:ext>
            </a:extLst>
          </p:cNvPr>
          <p:cNvPicPr>
            <a:picLocks noChangeAspect="1"/>
          </p:cNvPicPr>
          <p:nvPr/>
        </p:nvPicPr>
        <p:blipFill>
          <a:blip r:embed="rId4"/>
          <a:stretch>
            <a:fillRect/>
          </a:stretch>
        </p:blipFill>
        <p:spPr>
          <a:xfrm>
            <a:off x="6144965" y="3287439"/>
            <a:ext cx="4959241" cy="2112479"/>
          </a:xfrm>
          <a:prstGeom prst="rect">
            <a:avLst/>
          </a:prstGeom>
        </p:spPr>
      </p:pic>
    </p:spTree>
    <p:extLst>
      <p:ext uri="{BB962C8B-B14F-4D97-AF65-F5344CB8AC3E}">
        <p14:creationId xmlns:p14="http://schemas.microsoft.com/office/powerpoint/2010/main" val="210264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118875" y="2863850"/>
            <a:ext cx="3066479" cy="1130299"/>
          </a:xfrm>
        </p:spPr>
        <p:txBody>
          <a:bodyPr anchor="t">
            <a:normAutofit fontScale="85000" lnSpcReduction="10000"/>
          </a:bodyPr>
          <a:lstStyle/>
          <a:p>
            <a:r>
              <a:rPr lang="en-US">
                <a:solidFill>
                  <a:srgbClr val="FFA400"/>
                </a:solidFill>
              </a:rPr>
              <a:t>INJECTING</a:t>
            </a:r>
            <a:r>
              <a:rPr lang="en-US">
                <a:solidFill>
                  <a:srgbClr val="00FFFF"/>
                </a:solidFill>
              </a:rPr>
              <a:t> </a:t>
            </a:r>
            <a:r>
              <a:rPr lang="en-US">
                <a:solidFill>
                  <a:schemeClr val="bg1"/>
                </a:solidFill>
              </a:rPr>
              <a:t>DEPENDENCIES</a:t>
            </a:r>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58</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882916"/>
            <a:ext cx="5272303" cy="994687"/>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chemeClr val="bg1"/>
                </a:solidFill>
                <a:latin typeface="Rockwell" panose="02060603020205020403" pitchFamily="18" charset="0"/>
              </a:rPr>
              <a:t>Using the inject method</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3636834"/>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chemeClr val="bg1"/>
                </a:solidFill>
                <a:latin typeface="Rockwell" panose="02060603020205020403" pitchFamily="18" charset="0"/>
              </a:rPr>
              <a:t>Using the constructor</a:t>
            </a:r>
          </a:p>
        </p:txBody>
      </p:sp>
      <p:pic>
        <p:nvPicPr>
          <p:cNvPr id="16" name="Graphic 15" descr="Tools outline">
            <a:extLst>
              <a:ext uri="{FF2B5EF4-FFF2-40B4-BE49-F238E27FC236}">
                <a16:creationId xmlns:a16="http://schemas.microsoft.com/office/drawing/2014/main" id="{8BFCEF88-566F-6E40-363C-F21F0F676C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9039" y="3487798"/>
            <a:ext cx="506351" cy="506351"/>
          </a:xfrm>
          <a:prstGeom prst="rect">
            <a:avLst/>
          </a:prstGeom>
        </p:spPr>
      </p:pic>
      <p:pic>
        <p:nvPicPr>
          <p:cNvPr id="18" name="Graphic 17" descr="Needle outline">
            <a:extLst>
              <a:ext uri="{FF2B5EF4-FFF2-40B4-BE49-F238E27FC236}">
                <a16:creationId xmlns:a16="http://schemas.microsoft.com/office/drawing/2014/main" id="{F206CAF0-D9C9-C3A9-3B24-4DD3ACDC5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9039" y="768904"/>
            <a:ext cx="506351" cy="506351"/>
          </a:xfrm>
          <a:prstGeom prst="rect">
            <a:avLst/>
          </a:prstGeom>
        </p:spPr>
      </p:pic>
      <p:pic>
        <p:nvPicPr>
          <p:cNvPr id="3" name="Picture 2">
            <a:extLst>
              <a:ext uri="{FF2B5EF4-FFF2-40B4-BE49-F238E27FC236}">
                <a16:creationId xmlns:a16="http://schemas.microsoft.com/office/drawing/2014/main" id="{35CD096C-DC01-1D4A-5A9B-DABC24FF6A61}"/>
              </a:ext>
            </a:extLst>
          </p:cNvPr>
          <p:cNvPicPr>
            <a:picLocks noChangeAspect="1"/>
          </p:cNvPicPr>
          <p:nvPr/>
        </p:nvPicPr>
        <p:blipFill>
          <a:blip r:embed="rId6"/>
          <a:stretch>
            <a:fillRect/>
          </a:stretch>
        </p:blipFill>
        <p:spPr>
          <a:xfrm>
            <a:off x="5248465" y="4269508"/>
            <a:ext cx="5266053" cy="1441438"/>
          </a:xfrm>
          <a:prstGeom prst="rect">
            <a:avLst/>
          </a:prstGeom>
        </p:spPr>
      </p:pic>
      <p:pic>
        <p:nvPicPr>
          <p:cNvPr id="10" name="Picture 9">
            <a:extLst>
              <a:ext uri="{FF2B5EF4-FFF2-40B4-BE49-F238E27FC236}">
                <a16:creationId xmlns:a16="http://schemas.microsoft.com/office/drawing/2014/main" id="{7F55121D-DD49-35F7-910F-ABD6FD094556}"/>
              </a:ext>
            </a:extLst>
          </p:cNvPr>
          <p:cNvPicPr>
            <a:picLocks noChangeAspect="1"/>
          </p:cNvPicPr>
          <p:nvPr/>
        </p:nvPicPr>
        <p:blipFill>
          <a:blip r:embed="rId7"/>
          <a:stretch>
            <a:fillRect/>
          </a:stretch>
        </p:blipFill>
        <p:spPr>
          <a:xfrm>
            <a:off x="5242214" y="1402651"/>
            <a:ext cx="5272304" cy="1799125"/>
          </a:xfrm>
          <a:prstGeom prst="rect">
            <a:avLst/>
          </a:prstGeom>
        </p:spPr>
      </p:pic>
    </p:spTree>
    <p:extLst>
      <p:ext uri="{BB962C8B-B14F-4D97-AF65-F5344CB8AC3E}">
        <p14:creationId xmlns:p14="http://schemas.microsoft.com/office/powerpoint/2010/main" val="204488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118875" y="2863850"/>
            <a:ext cx="3066479" cy="1130299"/>
          </a:xfrm>
        </p:spPr>
        <p:txBody>
          <a:bodyPr anchor="t">
            <a:normAutofit fontScale="85000" lnSpcReduction="10000"/>
          </a:bodyPr>
          <a:lstStyle/>
          <a:p>
            <a:r>
              <a:rPr lang="en-US">
                <a:solidFill>
                  <a:srgbClr val="FFA400"/>
                </a:solidFill>
              </a:rPr>
              <a:t>PROVIDING</a:t>
            </a:r>
            <a:r>
              <a:rPr lang="en-US">
                <a:solidFill>
                  <a:srgbClr val="00FFFF"/>
                </a:solidFill>
              </a:rPr>
              <a:t> </a:t>
            </a:r>
            <a:r>
              <a:rPr lang="en-US">
                <a:solidFill>
                  <a:schemeClr val="bg1"/>
                </a:solidFill>
              </a:rPr>
              <a:t>DEPENDENCIES</a:t>
            </a:r>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59</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882916"/>
            <a:ext cx="5272303" cy="994687"/>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b="1">
                <a:solidFill>
                  <a:srgbClr val="FFA400"/>
                </a:solidFill>
                <a:latin typeface="Rockwell" panose="02060603020205020403" pitchFamily="18" charset="0"/>
              </a:rPr>
              <a:t>At the root level</a:t>
            </a:r>
          </a:p>
          <a:p>
            <a:pPr lvl="1"/>
            <a:r>
              <a:rPr lang="en-US" sz="1800">
                <a:solidFill>
                  <a:schemeClr val="bg1"/>
                </a:solidFill>
                <a:latin typeface="Rockwell" panose="02060603020205020403" pitchFamily="18" charset="0"/>
              </a:rPr>
              <a:t>A single shared instance is received by all consumers</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00822" y="3677812"/>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b="1">
                <a:solidFill>
                  <a:srgbClr val="FFA400"/>
                </a:solidFill>
                <a:latin typeface="Rockwell" panose="02060603020205020403" pitchFamily="18" charset="0"/>
              </a:rPr>
              <a:t>At the consumer level</a:t>
            </a:r>
          </a:p>
          <a:p>
            <a:pPr lvl="1"/>
            <a:r>
              <a:rPr lang="en-US" sz="1800">
                <a:solidFill>
                  <a:schemeClr val="bg1"/>
                </a:solidFill>
                <a:latin typeface="Rockwell" panose="02060603020205020403" pitchFamily="18" charset="0"/>
              </a:rPr>
              <a:t>A new instance is created for each consumer</a:t>
            </a:r>
          </a:p>
        </p:txBody>
      </p:sp>
      <p:pic>
        <p:nvPicPr>
          <p:cNvPr id="10" name="Graphic 9" descr="Needle outline">
            <a:extLst>
              <a:ext uri="{FF2B5EF4-FFF2-40B4-BE49-F238E27FC236}">
                <a16:creationId xmlns:a16="http://schemas.microsoft.com/office/drawing/2014/main" id="{6E7FE456-C0E8-EEC7-0690-89433BE38F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181" y="3743544"/>
            <a:ext cx="501210" cy="501210"/>
          </a:xfrm>
          <a:prstGeom prst="rect">
            <a:avLst/>
          </a:prstGeom>
        </p:spPr>
      </p:pic>
      <p:pic>
        <p:nvPicPr>
          <p:cNvPr id="13" name="Graphic 12" descr="Gears outline">
            <a:extLst>
              <a:ext uri="{FF2B5EF4-FFF2-40B4-BE49-F238E27FC236}">
                <a16:creationId xmlns:a16="http://schemas.microsoft.com/office/drawing/2014/main" id="{F79B1067-3F5D-5C46-3AF8-1C84098FEF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4181" y="910936"/>
            <a:ext cx="501210" cy="501210"/>
          </a:xfrm>
          <a:prstGeom prst="rect">
            <a:avLst/>
          </a:prstGeom>
        </p:spPr>
      </p:pic>
      <p:pic>
        <p:nvPicPr>
          <p:cNvPr id="2" name="Picture 1">
            <a:extLst>
              <a:ext uri="{FF2B5EF4-FFF2-40B4-BE49-F238E27FC236}">
                <a16:creationId xmlns:a16="http://schemas.microsoft.com/office/drawing/2014/main" id="{30377289-79DB-91C4-3D74-674F6DEA043E}"/>
              </a:ext>
            </a:extLst>
          </p:cNvPr>
          <p:cNvPicPr>
            <a:picLocks noChangeAspect="1"/>
          </p:cNvPicPr>
          <p:nvPr/>
        </p:nvPicPr>
        <p:blipFill>
          <a:blip r:embed="rId6"/>
          <a:stretch>
            <a:fillRect/>
          </a:stretch>
        </p:blipFill>
        <p:spPr>
          <a:xfrm>
            <a:off x="5929063" y="1769571"/>
            <a:ext cx="3761476" cy="1602269"/>
          </a:xfrm>
          <a:prstGeom prst="rect">
            <a:avLst/>
          </a:prstGeom>
        </p:spPr>
      </p:pic>
      <p:pic>
        <p:nvPicPr>
          <p:cNvPr id="15" name="Picture 14">
            <a:extLst>
              <a:ext uri="{FF2B5EF4-FFF2-40B4-BE49-F238E27FC236}">
                <a16:creationId xmlns:a16="http://schemas.microsoft.com/office/drawing/2014/main" id="{7BDD4FAC-6F27-D582-2840-6C0FE4A0FB25}"/>
              </a:ext>
            </a:extLst>
          </p:cNvPr>
          <p:cNvPicPr>
            <a:picLocks noChangeAspect="1"/>
          </p:cNvPicPr>
          <p:nvPr/>
        </p:nvPicPr>
        <p:blipFill>
          <a:blip r:embed="rId7"/>
          <a:stretch>
            <a:fillRect/>
          </a:stretch>
        </p:blipFill>
        <p:spPr>
          <a:xfrm>
            <a:off x="5929064" y="4486189"/>
            <a:ext cx="3761476" cy="1639618"/>
          </a:xfrm>
          <a:prstGeom prst="rect">
            <a:avLst/>
          </a:prstGeom>
        </p:spPr>
      </p:pic>
    </p:spTree>
    <p:extLst>
      <p:ext uri="{BB962C8B-B14F-4D97-AF65-F5344CB8AC3E}">
        <p14:creationId xmlns:p14="http://schemas.microsoft.com/office/powerpoint/2010/main" val="24384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running in a hallway&#10;&#10;AI-generated content may be incorrect.">
            <a:extLst>
              <a:ext uri="{FF2B5EF4-FFF2-40B4-BE49-F238E27FC236}">
                <a16:creationId xmlns:a16="http://schemas.microsoft.com/office/drawing/2014/main" id="{7D1EBF81-9DD5-5D52-C873-CC502D3C757E}"/>
              </a:ext>
            </a:extLst>
          </p:cNvPr>
          <p:cNvPicPr>
            <a:picLocks noChangeAspect="1"/>
          </p:cNvPicPr>
          <p:nvPr/>
        </p:nvPicPr>
        <p:blipFill>
          <a:blip r:embed="rId2"/>
          <a:stretch>
            <a:fillRect/>
          </a:stretch>
        </p:blipFill>
        <p:spPr>
          <a:xfrm>
            <a:off x="273377" y="2413033"/>
            <a:ext cx="6748890" cy="4444967"/>
          </a:xfrm>
          <a:prstGeom prst="rect">
            <a:avLst/>
          </a:prstGeom>
        </p:spPr>
      </p:pic>
      <p:sp>
        <p:nvSpPr>
          <p:cNvPr id="4" name="Footer Placeholder 3">
            <a:extLst>
              <a:ext uri="{FF2B5EF4-FFF2-40B4-BE49-F238E27FC236}">
                <a16:creationId xmlns:a16="http://schemas.microsoft.com/office/drawing/2014/main" id="{2973CE61-1875-2617-2002-EE1C243AE82E}"/>
              </a:ext>
            </a:extLst>
          </p:cNvPr>
          <p:cNvSpPr>
            <a:spLocks noGrp="1"/>
          </p:cNvSpPr>
          <p:nvPr>
            <p:ph type="ftr" sz="quarter" idx="13"/>
          </p:nvPr>
        </p:nvSpPr>
        <p:spPr/>
        <p:txBody>
          <a:bodyPr/>
          <a:lstStyle/>
          <a:p>
            <a:r>
              <a:rPr lang="da-DK"/>
              <a:t>Commercial in confidence | SSE/XXXXX/YYY/ZZZZ  $Revision:xx.xx $</a:t>
            </a:r>
          </a:p>
        </p:txBody>
      </p:sp>
      <p:pic>
        <p:nvPicPr>
          <p:cNvPr id="6" name="Picture 5" descr="A person and person standing at a blue table&#10;&#10;AI-generated content may be incorrect.">
            <a:extLst>
              <a:ext uri="{FF2B5EF4-FFF2-40B4-BE49-F238E27FC236}">
                <a16:creationId xmlns:a16="http://schemas.microsoft.com/office/drawing/2014/main" id="{F743AAFA-2BD3-743C-7DB1-58FBB3E342E6}"/>
              </a:ext>
            </a:extLst>
          </p:cNvPr>
          <p:cNvPicPr>
            <a:picLocks noChangeAspect="1"/>
          </p:cNvPicPr>
          <p:nvPr/>
        </p:nvPicPr>
        <p:blipFill>
          <a:blip r:embed="rId3"/>
          <a:stretch>
            <a:fillRect/>
          </a:stretch>
        </p:blipFill>
        <p:spPr>
          <a:xfrm>
            <a:off x="6928001" y="0"/>
            <a:ext cx="5263999" cy="3767050"/>
          </a:xfrm>
          <a:prstGeom prst="rect">
            <a:avLst/>
          </a:prstGeom>
        </p:spPr>
      </p:pic>
      <p:pic>
        <p:nvPicPr>
          <p:cNvPr id="10" name="Picture 9" descr="A person sitting at a table with a computer&#10;&#10;AI-generated content may be incorrect.">
            <a:extLst>
              <a:ext uri="{FF2B5EF4-FFF2-40B4-BE49-F238E27FC236}">
                <a16:creationId xmlns:a16="http://schemas.microsoft.com/office/drawing/2014/main" id="{92643E85-E320-A381-3CAD-E38B13C9C9DC}"/>
              </a:ext>
            </a:extLst>
          </p:cNvPr>
          <p:cNvPicPr>
            <a:picLocks noChangeAspect="1"/>
          </p:cNvPicPr>
          <p:nvPr/>
        </p:nvPicPr>
        <p:blipFill>
          <a:blip r:embed="rId4"/>
          <a:stretch>
            <a:fillRect/>
          </a:stretch>
        </p:blipFill>
        <p:spPr>
          <a:xfrm>
            <a:off x="6928000" y="3468534"/>
            <a:ext cx="5263999" cy="3436796"/>
          </a:xfrm>
          <a:prstGeom prst="rect">
            <a:avLst/>
          </a:prstGeom>
        </p:spPr>
      </p:pic>
      <p:sp>
        <p:nvSpPr>
          <p:cNvPr id="17" name="Title 4">
            <a:extLst>
              <a:ext uri="{FF2B5EF4-FFF2-40B4-BE49-F238E27FC236}">
                <a16:creationId xmlns:a16="http://schemas.microsoft.com/office/drawing/2014/main" id="{AC65E19A-E02B-E4F1-D8E3-309EB93FFBE7}"/>
              </a:ext>
            </a:extLst>
          </p:cNvPr>
          <p:cNvSpPr txBox="1">
            <a:spLocks/>
          </p:cNvSpPr>
          <p:nvPr/>
        </p:nvSpPr>
        <p:spPr>
          <a:xfrm>
            <a:off x="435651" y="510874"/>
            <a:ext cx="6125405" cy="1572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Roboto Light" panose="02000000000000000000" pitchFamily="2" charset="0"/>
                <a:ea typeface="Roboto Light" panose="02000000000000000000" pitchFamily="2" charset="0"/>
                <a:cs typeface="+mj-cs"/>
              </a:defRPr>
            </a:lvl1pPr>
          </a:lstStyle>
          <a:p>
            <a:r>
              <a:rPr lang="en-GB" b="1"/>
              <a:t>Where? </a:t>
            </a:r>
          </a:p>
          <a:p>
            <a:r>
              <a:rPr lang="en-GB" sz="4000"/>
              <a:t>Systematic office, Landmark , </a:t>
            </a:r>
            <a:r>
              <a:rPr lang="en-GB" sz="4000" err="1"/>
              <a:t>Piata</a:t>
            </a:r>
            <a:r>
              <a:rPr lang="en-GB" sz="4000"/>
              <a:t> Romana</a:t>
            </a:r>
          </a:p>
        </p:txBody>
      </p:sp>
    </p:spTree>
    <p:extLst>
      <p:ext uri="{BB962C8B-B14F-4D97-AF65-F5344CB8AC3E}">
        <p14:creationId xmlns:p14="http://schemas.microsoft.com/office/powerpoint/2010/main" val="27361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216529" y="2863850"/>
            <a:ext cx="2968825" cy="1130299"/>
          </a:xfrm>
        </p:spPr>
        <p:txBody>
          <a:bodyPr anchor="t">
            <a:normAutofit/>
          </a:bodyPr>
          <a:lstStyle/>
          <a:p>
            <a:r>
              <a:rPr lang="en-US" err="1">
                <a:solidFill>
                  <a:srgbClr val="FFA400"/>
                </a:solidFill>
              </a:rPr>
              <a:t>App</a:t>
            </a:r>
            <a:r>
              <a:rPr lang="en-US" err="1">
                <a:solidFill>
                  <a:schemeClr val="bg1"/>
                </a:solidFill>
              </a:rPr>
              <a:t>Module</a:t>
            </a:r>
            <a:endParaRPr lang="en-US">
              <a:solidFill>
                <a:schemeClr val="bg1"/>
              </a:solidFill>
            </a:endParaRPr>
          </a:p>
          <a:p>
            <a:endParaRPr lang="en-US"/>
          </a:p>
        </p:txBody>
      </p:sp>
      <p:sp>
        <p:nvSpPr>
          <p:cNvPr id="5" name="Slide Number Placeholder 2">
            <a:extLst>
              <a:ext uri="{FF2B5EF4-FFF2-40B4-BE49-F238E27FC236}">
                <a16:creationId xmlns:a16="http://schemas.microsoft.com/office/drawing/2014/main" id="{48AC5E48-8D87-DBC7-267B-322AD57E2BA5}"/>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60</a:t>
            </a:fld>
            <a:endParaRPr lang="en-GB" sz="1000">
              <a:solidFill>
                <a:schemeClr val="tx2"/>
              </a:solidFill>
            </a:endParaRPr>
          </a:p>
        </p:txBody>
      </p:sp>
      <p:sp>
        <p:nvSpPr>
          <p:cNvPr id="8" name="Footer Placeholder 1">
            <a:extLst>
              <a:ext uri="{FF2B5EF4-FFF2-40B4-BE49-F238E27FC236}">
                <a16:creationId xmlns:a16="http://schemas.microsoft.com/office/drawing/2014/main" id="{CE000D22-56B2-D893-4D15-8F7C336DEFD0}"/>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9" name="Content Placeholder 4">
            <a:extLst>
              <a:ext uri="{FF2B5EF4-FFF2-40B4-BE49-F238E27FC236}">
                <a16:creationId xmlns:a16="http://schemas.microsoft.com/office/drawing/2014/main" id="{CF0BA0EA-59E0-0D7F-C0CE-BE7F036F79C0}"/>
              </a:ext>
            </a:extLst>
          </p:cNvPr>
          <p:cNvSpPr txBox="1">
            <a:spLocks/>
          </p:cNvSpPr>
          <p:nvPr/>
        </p:nvSpPr>
        <p:spPr>
          <a:xfrm>
            <a:off x="5800822" y="1953488"/>
            <a:ext cx="5272303" cy="428625"/>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The </a:t>
            </a:r>
            <a:r>
              <a:rPr lang="en-US">
                <a:solidFill>
                  <a:srgbClr val="FFA400"/>
                </a:solidFill>
                <a:latin typeface="Rockwell" panose="02060603020205020403" pitchFamily="18" charset="0"/>
              </a:rPr>
              <a:t>root</a:t>
            </a:r>
            <a:r>
              <a:rPr lang="en-US">
                <a:latin typeface="Rockwell" panose="02060603020205020403" pitchFamily="18" charset="0"/>
              </a:rPr>
              <a:t> module of any Angular application</a:t>
            </a:r>
          </a:p>
        </p:txBody>
      </p:sp>
      <p:sp>
        <p:nvSpPr>
          <p:cNvPr id="11" name="Content Placeholder 4">
            <a:extLst>
              <a:ext uri="{FF2B5EF4-FFF2-40B4-BE49-F238E27FC236}">
                <a16:creationId xmlns:a16="http://schemas.microsoft.com/office/drawing/2014/main" id="{1C0A9ED1-6B54-5605-EFE4-69566FD9E6D0}"/>
              </a:ext>
            </a:extLst>
          </p:cNvPr>
          <p:cNvSpPr txBox="1">
            <a:spLocks/>
          </p:cNvSpPr>
          <p:nvPr/>
        </p:nvSpPr>
        <p:spPr>
          <a:xfrm>
            <a:off x="5833373" y="3810077"/>
            <a:ext cx="5272303" cy="632674"/>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Used to </a:t>
            </a:r>
            <a:r>
              <a:rPr lang="en-US">
                <a:solidFill>
                  <a:srgbClr val="FFA400"/>
                </a:solidFill>
                <a:latin typeface="Rockwell" panose="02060603020205020403" pitchFamily="18" charset="0"/>
              </a:rPr>
              <a:t>bootstrap</a:t>
            </a:r>
            <a:r>
              <a:rPr lang="en-US">
                <a:latin typeface="Rockwell" panose="02060603020205020403" pitchFamily="18" charset="0"/>
              </a:rPr>
              <a:t> and launch the application</a:t>
            </a:r>
          </a:p>
        </p:txBody>
      </p:sp>
      <p:pic>
        <p:nvPicPr>
          <p:cNvPr id="7" name="Graphic 6" descr="Lightning bolt outline">
            <a:extLst>
              <a:ext uri="{FF2B5EF4-FFF2-40B4-BE49-F238E27FC236}">
                <a16:creationId xmlns:a16="http://schemas.microsoft.com/office/drawing/2014/main" id="{C4ABC93E-62CC-5A29-4CD9-320F229657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1932" y="3727760"/>
            <a:ext cx="538573" cy="538573"/>
          </a:xfrm>
          <a:prstGeom prst="rect">
            <a:avLst/>
          </a:prstGeom>
        </p:spPr>
      </p:pic>
      <p:pic>
        <p:nvPicPr>
          <p:cNvPr id="13" name="Graphic 12" descr="Plant With Roots outline">
            <a:extLst>
              <a:ext uri="{FF2B5EF4-FFF2-40B4-BE49-F238E27FC236}">
                <a16:creationId xmlns:a16="http://schemas.microsoft.com/office/drawing/2014/main" id="{78F34231-7E24-3E43-9764-23DE3AD72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1932" y="1856111"/>
            <a:ext cx="538573" cy="538573"/>
          </a:xfrm>
          <a:prstGeom prst="rect">
            <a:avLst/>
          </a:prstGeom>
        </p:spPr>
      </p:pic>
    </p:spTree>
    <p:extLst>
      <p:ext uri="{BB962C8B-B14F-4D97-AF65-F5344CB8AC3E}">
        <p14:creationId xmlns:p14="http://schemas.microsoft.com/office/powerpoint/2010/main" val="340297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2680F6-0611-308B-C912-62A8112EA800}"/>
              </a:ext>
            </a:extLst>
          </p:cNvPr>
          <p:cNvSpPr>
            <a:spLocks noGrp="1"/>
          </p:cNvSpPr>
          <p:nvPr>
            <p:ph type="title"/>
          </p:nvPr>
        </p:nvSpPr>
        <p:spPr>
          <a:xfrm>
            <a:off x="1225118" y="798910"/>
            <a:ext cx="9839694" cy="1921865"/>
          </a:xfrm>
        </p:spPr>
        <p:txBody>
          <a:bodyPr>
            <a:normAutofit/>
          </a:bodyPr>
          <a:lstStyle/>
          <a:p>
            <a:r>
              <a:rPr lang="en-US" sz="4000"/>
              <a:t>YOU CAN CREATE </a:t>
            </a:r>
            <a:r>
              <a:rPr lang="en-US" sz="4000">
                <a:solidFill>
                  <a:srgbClr val="FFA400"/>
                </a:solidFill>
              </a:rPr>
              <a:t>MODULES</a:t>
            </a:r>
            <a:r>
              <a:rPr lang="en-US" sz="4000"/>
              <a:t> DYNAMICALLY USING THE </a:t>
            </a:r>
            <a:r>
              <a:rPr lang="en-US" sz="4000">
                <a:solidFill>
                  <a:srgbClr val="FFA400"/>
                </a:solidFill>
              </a:rPr>
              <a:t>ANGULAR</a:t>
            </a:r>
            <a:r>
              <a:rPr lang="en-US" sz="4000"/>
              <a:t> </a:t>
            </a:r>
            <a:r>
              <a:rPr lang="en-US" sz="4000">
                <a:solidFill>
                  <a:srgbClr val="FFA400"/>
                </a:solidFill>
              </a:rPr>
              <a:t>CLI</a:t>
            </a:r>
          </a:p>
        </p:txBody>
      </p:sp>
      <p:sp>
        <p:nvSpPr>
          <p:cNvPr id="4" name="Slide Number Placeholder 3">
            <a:extLst>
              <a:ext uri="{FF2B5EF4-FFF2-40B4-BE49-F238E27FC236}">
                <a16:creationId xmlns:a16="http://schemas.microsoft.com/office/drawing/2014/main" id="{40BE99F1-07B9-9615-E4C0-67FDA3A514BF}"/>
              </a:ext>
            </a:extLst>
          </p:cNvPr>
          <p:cNvSpPr>
            <a:spLocks noGrp="1"/>
          </p:cNvSpPr>
          <p:nvPr>
            <p:ph type="sldNum" sz="quarter" idx="4"/>
          </p:nvPr>
        </p:nvSpPr>
        <p:spPr/>
        <p:txBody>
          <a:bodyPr/>
          <a:lstStyle/>
          <a:p>
            <a:fld id="{23AA811B-2EBD-4900-905E-5BE206449611}" type="slidenum">
              <a:rPr lang="en-GB" smtClean="0"/>
              <a:pPr/>
              <a:t>61</a:t>
            </a:fld>
            <a:endParaRPr lang="en-GB"/>
          </a:p>
        </p:txBody>
      </p:sp>
      <p:sp>
        <p:nvSpPr>
          <p:cNvPr id="5" name="Footer Placeholder 4">
            <a:extLst>
              <a:ext uri="{FF2B5EF4-FFF2-40B4-BE49-F238E27FC236}">
                <a16:creationId xmlns:a16="http://schemas.microsoft.com/office/drawing/2014/main" id="{FF0970DB-A1D5-AC89-0949-D77A0A1C4D01}"/>
              </a:ext>
            </a:extLst>
          </p:cNvPr>
          <p:cNvSpPr>
            <a:spLocks noGrp="1"/>
          </p:cNvSpPr>
          <p:nvPr>
            <p:ph type="ftr" sz="quarter" idx="3"/>
          </p:nvPr>
        </p:nvSpPr>
        <p:spPr>
          <a:xfrm>
            <a:off x="5510012" y="6314400"/>
            <a:ext cx="5554800" cy="144000"/>
          </a:xfrm>
        </p:spPr>
        <p:txBody>
          <a:bodyPr/>
          <a:lstStyle/>
          <a:p>
            <a:r>
              <a:rPr lang="en-GB"/>
              <a:t>MENTORING IN CONFIDENCE</a:t>
            </a:r>
          </a:p>
        </p:txBody>
      </p:sp>
      <p:pic>
        <p:nvPicPr>
          <p:cNvPr id="7" name="Picture 6">
            <a:extLst>
              <a:ext uri="{FF2B5EF4-FFF2-40B4-BE49-F238E27FC236}">
                <a16:creationId xmlns:a16="http://schemas.microsoft.com/office/drawing/2014/main" id="{54CFF3A9-802A-DEFD-9065-BE6BFCFD60D1}"/>
              </a:ext>
            </a:extLst>
          </p:cNvPr>
          <p:cNvPicPr>
            <a:picLocks noChangeAspect="1"/>
          </p:cNvPicPr>
          <p:nvPr/>
        </p:nvPicPr>
        <p:blipFill>
          <a:blip r:embed="rId2"/>
          <a:stretch>
            <a:fillRect/>
          </a:stretch>
        </p:blipFill>
        <p:spPr>
          <a:xfrm>
            <a:off x="1543618" y="2876394"/>
            <a:ext cx="3716752" cy="802481"/>
          </a:xfrm>
          <a:prstGeom prst="rect">
            <a:avLst/>
          </a:prstGeom>
        </p:spPr>
      </p:pic>
      <p:pic>
        <p:nvPicPr>
          <p:cNvPr id="9" name="Picture 8">
            <a:extLst>
              <a:ext uri="{FF2B5EF4-FFF2-40B4-BE49-F238E27FC236}">
                <a16:creationId xmlns:a16="http://schemas.microsoft.com/office/drawing/2014/main" id="{A5DEFAAC-08AD-460A-95B1-8F4FE029152F}"/>
              </a:ext>
            </a:extLst>
          </p:cNvPr>
          <p:cNvPicPr>
            <a:picLocks noChangeAspect="1"/>
          </p:cNvPicPr>
          <p:nvPr/>
        </p:nvPicPr>
        <p:blipFill>
          <a:blip r:embed="rId3"/>
          <a:stretch>
            <a:fillRect/>
          </a:stretch>
        </p:blipFill>
        <p:spPr>
          <a:xfrm>
            <a:off x="1543618" y="4554905"/>
            <a:ext cx="3716752" cy="843152"/>
          </a:xfrm>
          <a:prstGeom prst="rect">
            <a:avLst/>
          </a:prstGeom>
        </p:spPr>
      </p:pic>
      <p:pic>
        <p:nvPicPr>
          <p:cNvPr id="11" name="Picture 10">
            <a:extLst>
              <a:ext uri="{FF2B5EF4-FFF2-40B4-BE49-F238E27FC236}">
                <a16:creationId xmlns:a16="http://schemas.microsoft.com/office/drawing/2014/main" id="{B2F95598-F5AA-E0B4-3E08-76D8D8316708}"/>
              </a:ext>
            </a:extLst>
          </p:cNvPr>
          <p:cNvPicPr>
            <a:picLocks noChangeAspect="1"/>
          </p:cNvPicPr>
          <p:nvPr/>
        </p:nvPicPr>
        <p:blipFill>
          <a:blip r:embed="rId4"/>
          <a:stretch>
            <a:fillRect/>
          </a:stretch>
        </p:blipFill>
        <p:spPr>
          <a:xfrm>
            <a:off x="6560169" y="2876394"/>
            <a:ext cx="4746660" cy="2521663"/>
          </a:xfrm>
          <a:prstGeom prst="rect">
            <a:avLst/>
          </a:prstGeom>
        </p:spPr>
      </p:pic>
    </p:spTree>
    <p:extLst>
      <p:ext uri="{BB962C8B-B14F-4D97-AF65-F5344CB8AC3E}">
        <p14:creationId xmlns:p14="http://schemas.microsoft.com/office/powerpoint/2010/main" val="31096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1F857-82BF-F3CF-BBD4-517182960AFA}"/>
              </a:ext>
            </a:extLst>
          </p:cNvPr>
          <p:cNvSpPr>
            <a:spLocks noGrp="1"/>
          </p:cNvSpPr>
          <p:nvPr>
            <p:ph type="body" sz="quarter" idx="29"/>
          </p:nvPr>
        </p:nvSpPr>
        <p:spPr>
          <a:xfrm>
            <a:off x="936934" y="1991445"/>
            <a:ext cx="3792406" cy="457200"/>
          </a:xfrm>
        </p:spPr>
        <p:txBody>
          <a:bodyPr/>
          <a:lstStyle/>
          <a:p>
            <a:r>
              <a:rPr lang="en-US" b="1">
                <a:solidFill>
                  <a:srgbClr val="FFA400"/>
                </a:solidFill>
              </a:rPr>
              <a:t>TRANSFORM</a:t>
            </a:r>
          </a:p>
          <a:p>
            <a:endParaRPr lang="en-US"/>
          </a:p>
        </p:txBody>
      </p:sp>
      <p:sp>
        <p:nvSpPr>
          <p:cNvPr id="7" name="Text Placeholder 6">
            <a:extLst>
              <a:ext uri="{FF2B5EF4-FFF2-40B4-BE49-F238E27FC236}">
                <a16:creationId xmlns:a16="http://schemas.microsoft.com/office/drawing/2014/main" id="{0707CD71-B3B6-67F4-CBF6-FE629EDDDDC4}"/>
              </a:ext>
            </a:extLst>
          </p:cNvPr>
          <p:cNvSpPr>
            <a:spLocks noGrp="1"/>
          </p:cNvSpPr>
          <p:nvPr>
            <p:ph type="body" sz="quarter" idx="31"/>
          </p:nvPr>
        </p:nvSpPr>
        <p:spPr>
          <a:xfrm>
            <a:off x="7458471" y="1963689"/>
            <a:ext cx="3790971" cy="457200"/>
          </a:xfrm>
        </p:spPr>
        <p:txBody>
          <a:bodyPr/>
          <a:lstStyle/>
          <a:p>
            <a:r>
              <a:rPr lang="en-US" b="1">
                <a:solidFill>
                  <a:srgbClr val="FFA400"/>
                </a:solidFill>
              </a:rPr>
              <a:t>SIMPLE FUNCTIONS</a:t>
            </a:r>
          </a:p>
          <a:p>
            <a:endParaRPr lang="en-US"/>
          </a:p>
        </p:txBody>
      </p:sp>
      <p:sp>
        <p:nvSpPr>
          <p:cNvPr id="8" name="Text Placeholder 7">
            <a:extLst>
              <a:ext uri="{FF2B5EF4-FFF2-40B4-BE49-F238E27FC236}">
                <a16:creationId xmlns:a16="http://schemas.microsoft.com/office/drawing/2014/main" id="{30AB3058-93E2-4E31-5C63-D93F9ED140F1}"/>
              </a:ext>
            </a:extLst>
          </p:cNvPr>
          <p:cNvSpPr>
            <a:spLocks noGrp="1"/>
          </p:cNvSpPr>
          <p:nvPr>
            <p:ph type="body" sz="quarter" idx="33"/>
          </p:nvPr>
        </p:nvSpPr>
        <p:spPr>
          <a:xfrm>
            <a:off x="936934" y="4288108"/>
            <a:ext cx="3790970" cy="469051"/>
          </a:xfrm>
        </p:spPr>
        <p:txBody>
          <a:bodyPr/>
          <a:lstStyle/>
          <a:p>
            <a:r>
              <a:rPr lang="en-US">
                <a:solidFill>
                  <a:srgbClr val="FFA400"/>
                </a:solidFill>
              </a:rPr>
              <a:t>USAGE</a:t>
            </a:r>
            <a:endParaRPr lang="en-US" b="1">
              <a:solidFill>
                <a:srgbClr val="FFA400"/>
              </a:solidFill>
            </a:endParaRPr>
          </a:p>
          <a:p>
            <a:endParaRPr lang="en-US"/>
          </a:p>
        </p:txBody>
      </p:sp>
      <p:sp>
        <p:nvSpPr>
          <p:cNvPr id="9" name="Text Placeholder 8">
            <a:extLst>
              <a:ext uri="{FF2B5EF4-FFF2-40B4-BE49-F238E27FC236}">
                <a16:creationId xmlns:a16="http://schemas.microsoft.com/office/drawing/2014/main" id="{BA622A05-364C-18E2-25B9-95FAD1971AB2}"/>
              </a:ext>
            </a:extLst>
          </p:cNvPr>
          <p:cNvSpPr>
            <a:spLocks noGrp="1"/>
          </p:cNvSpPr>
          <p:nvPr>
            <p:ph type="body" sz="quarter" idx="35"/>
          </p:nvPr>
        </p:nvSpPr>
        <p:spPr>
          <a:xfrm>
            <a:off x="7458471" y="4260352"/>
            <a:ext cx="3790970" cy="469051"/>
          </a:xfrm>
        </p:spPr>
        <p:txBody>
          <a:bodyPr/>
          <a:lstStyle/>
          <a:p>
            <a:r>
              <a:rPr lang="en-US" b="1">
                <a:solidFill>
                  <a:srgbClr val="FFA400"/>
                </a:solidFill>
              </a:rPr>
              <a:t>EXAMPLES</a:t>
            </a:r>
          </a:p>
          <a:p>
            <a:endParaRPr lang="en-US"/>
          </a:p>
        </p:txBody>
      </p:sp>
      <p:sp>
        <p:nvSpPr>
          <p:cNvPr id="5" name="Content Placeholder 4">
            <a:extLst>
              <a:ext uri="{FF2B5EF4-FFF2-40B4-BE49-F238E27FC236}">
                <a16:creationId xmlns:a16="http://schemas.microsoft.com/office/drawing/2014/main" id="{019FD4F4-C0AF-7DB3-4545-958DF58A10B0}"/>
              </a:ext>
            </a:extLst>
          </p:cNvPr>
          <p:cNvSpPr>
            <a:spLocks noGrp="1"/>
          </p:cNvSpPr>
          <p:nvPr>
            <p:ph sz="quarter" idx="37"/>
          </p:nvPr>
        </p:nvSpPr>
        <p:spPr>
          <a:xfrm>
            <a:off x="1139577" y="2643745"/>
            <a:ext cx="3385684" cy="889759"/>
          </a:xfrm>
        </p:spPr>
        <p:txBody>
          <a:bodyPr/>
          <a:lstStyle/>
          <a:p>
            <a:pPr marL="0" indent="0">
              <a:buNone/>
            </a:pPr>
            <a:r>
              <a:rPr lang="en-US">
                <a:latin typeface="Rockwell" panose="02060603020205020403" pitchFamily="18" charset="0"/>
              </a:rPr>
              <a:t>Transform data to display (dates, currency amounts, strings)</a:t>
            </a:r>
          </a:p>
        </p:txBody>
      </p:sp>
      <p:sp>
        <p:nvSpPr>
          <p:cNvPr id="10" name="Content Placeholder 9">
            <a:extLst>
              <a:ext uri="{FF2B5EF4-FFF2-40B4-BE49-F238E27FC236}">
                <a16:creationId xmlns:a16="http://schemas.microsoft.com/office/drawing/2014/main" id="{8D0D7844-4901-D9EF-94E8-10BC5CCD8FC8}"/>
              </a:ext>
            </a:extLst>
          </p:cNvPr>
          <p:cNvSpPr>
            <a:spLocks noGrp="1"/>
          </p:cNvSpPr>
          <p:nvPr>
            <p:ph sz="quarter" idx="38"/>
          </p:nvPr>
        </p:nvSpPr>
        <p:spPr>
          <a:xfrm>
            <a:off x="7666949" y="2641410"/>
            <a:ext cx="3385474" cy="887625"/>
          </a:xfrm>
        </p:spPr>
        <p:txBody>
          <a:bodyPr/>
          <a:lstStyle/>
          <a:p>
            <a:pPr marL="0" indent="0">
              <a:buNone/>
            </a:pPr>
            <a:r>
              <a:rPr lang="en-US"/>
              <a:t>Take the data and options as input values and output the result.</a:t>
            </a:r>
          </a:p>
        </p:txBody>
      </p:sp>
      <p:sp>
        <p:nvSpPr>
          <p:cNvPr id="11" name="Content Placeholder 10">
            <a:extLst>
              <a:ext uri="{FF2B5EF4-FFF2-40B4-BE49-F238E27FC236}">
                <a16:creationId xmlns:a16="http://schemas.microsoft.com/office/drawing/2014/main" id="{375B4E21-2DDB-2CA7-AA60-D783F348008D}"/>
              </a:ext>
            </a:extLst>
          </p:cNvPr>
          <p:cNvSpPr>
            <a:spLocks noGrp="1"/>
          </p:cNvSpPr>
          <p:nvPr>
            <p:ph sz="quarter" idx="39"/>
          </p:nvPr>
        </p:nvSpPr>
        <p:spPr>
          <a:xfrm>
            <a:off x="1143467" y="4935632"/>
            <a:ext cx="3377904" cy="902179"/>
          </a:xfrm>
        </p:spPr>
        <p:txBody>
          <a:bodyPr/>
          <a:lstStyle/>
          <a:p>
            <a:pPr marL="0" indent="0">
              <a:buNone/>
            </a:pPr>
            <a:r>
              <a:rPr lang="en-US"/>
              <a:t>Usually used in templates, but can also be injected in component classes</a:t>
            </a:r>
          </a:p>
        </p:txBody>
      </p:sp>
      <p:sp>
        <p:nvSpPr>
          <p:cNvPr id="12" name="Content Placeholder 11">
            <a:extLst>
              <a:ext uri="{FF2B5EF4-FFF2-40B4-BE49-F238E27FC236}">
                <a16:creationId xmlns:a16="http://schemas.microsoft.com/office/drawing/2014/main" id="{CD53425A-5BD4-C58B-FF16-5DBC2E8EE108}"/>
              </a:ext>
            </a:extLst>
          </p:cNvPr>
          <p:cNvSpPr>
            <a:spLocks noGrp="1"/>
          </p:cNvSpPr>
          <p:nvPr>
            <p:ph sz="quarter" idx="40"/>
          </p:nvPr>
        </p:nvSpPr>
        <p:spPr>
          <a:xfrm>
            <a:off x="7663059" y="4935632"/>
            <a:ext cx="3381794" cy="902179"/>
          </a:xfrm>
        </p:spPr>
        <p:txBody>
          <a:bodyPr>
            <a:normAutofit/>
          </a:bodyPr>
          <a:lstStyle/>
          <a:p>
            <a:pPr marL="0" indent="0">
              <a:buNone/>
            </a:pPr>
            <a:r>
              <a:rPr lang="en-US" err="1"/>
              <a:t>DatePipe</a:t>
            </a:r>
            <a:r>
              <a:rPr lang="en-US"/>
              <a:t>, </a:t>
            </a:r>
            <a:r>
              <a:rPr lang="en-US" err="1"/>
              <a:t>UppercasePipe</a:t>
            </a:r>
            <a:r>
              <a:rPr lang="en-US"/>
              <a:t>, </a:t>
            </a:r>
            <a:r>
              <a:rPr lang="en-US" err="1"/>
              <a:t>CurrencyPipe</a:t>
            </a:r>
            <a:endParaRPr lang="en-US"/>
          </a:p>
          <a:p>
            <a:pPr marL="0" indent="0">
              <a:buNone/>
            </a:pPr>
            <a:endParaRPr lang="en-US"/>
          </a:p>
        </p:txBody>
      </p:sp>
      <p:sp>
        <p:nvSpPr>
          <p:cNvPr id="3" name="Slide Number Placeholder 2">
            <a:extLst>
              <a:ext uri="{FF2B5EF4-FFF2-40B4-BE49-F238E27FC236}">
                <a16:creationId xmlns:a16="http://schemas.microsoft.com/office/drawing/2014/main" id="{BF2743C3-40F1-0018-AC6E-7E3547F56ADA}"/>
              </a:ext>
            </a:extLst>
          </p:cNvPr>
          <p:cNvSpPr>
            <a:spLocks noGrp="1"/>
          </p:cNvSpPr>
          <p:nvPr>
            <p:ph type="sldNum" sz="quarter" idx="4"/>
          </p:nvPr>
        </p:nvSpPr>
        <p:spPr/>
        <p:txBody>
          <a:bodyPr/>
          <a:lstStyle/>
          <a:p>
            <a:fld id="{23AA811B-2EBD-4900-905E-5BE206449611}" type="slidenum">
              <a:rPr lang="en-GB" smtClean="0"/>
              <a:pPr/>
              <a:t>62</a:t>
            </a:fld>
            <a:endParaRPr lang="en-GB"/>
          </a:p>
        </p:txBody>
      </p:sp>
      <p:sp>
        <p:nvSpPr>
          <p:cNvPr id="2" name="Footer Placeholder 1">
            <a:extLst>
              <a:ext uri="{FF2B5EF4-FFF2-40B4-BE49-F238E27FC236}">
                <a16:creationId xmlns:a16="http://schemas.microsoft.com/office/drawing/2014/main" id="{18F1C709-3C63-8E83-2827-9A96091CE540}"/>
              </a:ext>
            </a:extLst>
          </p:cNvPr>
          <p:cNvSpPr>
            <a:spLocks noGrp="1"/>
          </p:cNvSpPr>
          <p:nvPr>
            <p:ph type="ftr" sz="quarter" idx="3"/>
          </p:nvPr>
        </p:nvSpPr>
        <p:spPr/>
        <p:txBody>
          <a:bodyPr/>
          <a:lstStyle/>
          <a:p>
            <a:pPr algn="r"/>
            <a:r>
              <a:rPr lang="en-GB"/>
              <a:t>MENTORING IN CONFIDENCE</a:t>
            </a:r>
          </a:p>
        </p:txBody>
      </p:sp>
      <p:sp>
        <p:nvSpPr>
          <p:cNvPr id="4" name="Title 3">
            <a:extLst>
              <a:ext uri="{FF2B5EF4-FFF2-40B4-BE49-F238E27FC236}">
                <a16:creationId xmlns:a16="http://schemas.microsoft.com/office/drawing/2014/main" id="{52CF142B-261F-C332-8863-4C10EA1E9348}"/>
              </a:ext>
            </a:extLst>
          </p:cNvPr>
          <p:cNvSpPr>
            <a:spLocks noGrp="1"/>
          </p:cNvSpPr>
          <p:nvPr>
            <p:ph type="title"/>
          </p:nvPr>
        </p:nvSpPr>
        <p:spPr/>
        <p:txBody>
          <a:bodyPr/>
          <a:lstStyle/>
          <a:p>
            <a:r>
              <a:rPr lang="en-US">
                <a:solidFill>
                  <a:schemeClr val="bg1"/>
                </a:solidFill>
              </a:rPr>
              <a:t>WHAT IS A </a:t>
            </a:r>
            <a:r>
              <a:rPr lang="en-US">
                <a:solidFill>
                  <a:srgbClr val="FFA400"/>
                </a:solidFill>
              </a:rPr>
              <a:t>PIPE</a:t>
            </a:r>
            <a:r>
              <a:rPr lang="en-US">
                <a:solidFill>
                  <a:schemeClr val="bg1"/>
                </a:solidFill>
              </a:rPr>
              <a:t>?</a:t>
            </a:r>
          </a:p>
        </p:txBody>
      </p:sp>
      <p:grpSp>
        <p:nvGrpSpPr>
          <p:cNvPr id="18" name="Group 17">
            <a:extLst>
              <a:ext uri="{FF2B5EF4-FFF2-40B4-BE49-F238E27FC236}">
                <a16:creationId xmlns:a16="http://schemas.microsoft.com/office/drawing/2014/main" id="{B1FCC364-4A10-0365-E389-B91E986478D5}"/>
              </a:ext>
            </a:extLst>
          </p:cNvPr>
          <p:cNvGrpSpPr/>
          <p:nvPr/>
        </p:nvGrpSpPr>
        <p:grpSpPr>
          <a:xfrm>
            <a:off x="4495800" y="1894163"/>
            <a:ext cx="3200400" cy="3262006"/>
            <a:chOff x="4495800" y="1767194"/>
            <a:chExt cx="3200400" cy="3262006"/>
          </a:xfrm>
        </p:grpSpPr>
        <p:sp>
          <p:nvSpPr>
            <p:cNvPr id="13" name="Oval 12">
              <a:extLst>
                <a:ext uri="{FF2B5EF4-FFF2-40B4-BE49-F238E27FC236}">
                  <a16:creationId xmlns:a16="http://schemas.microsoft.com/office/drawing/2014/main" id="{A1DC6AFE-7B37-58C9-F276-51F7F39B264C}"/>
                </a:ext>
              </a:extLst>
            </p:cNvPr>
            <p:cNvSpPr/>
            <p:nvPr/>
          </p:nvSpPr>
          <p:spPr>
            <a:xfrm>
              <a:off x="4495800" y="1828800"/>
              <a:ext cx="3200400" cy="3200400"/>
            </a:xfrm>
            <a:prstGeom prst="ellipse">
              <a:avLst/>
            </a:prstGeom>
            <a:noFill/>
            <a:ln>
              <a:solidFill>
                <a:srgbClr val="089DE5"/>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4" name="Oval 13">
              <a:extLst>
                <a:ext uri="{FF2B5EF4-FFF2-40B4-BE49-F238E27FC236}">
                  <a16:creationId xmlns:a16="http://schemas.microsoft.com/office/drawing/2014/main" id="{0FBC2169-AB78-B460-7B36-2900535FE174}"/>
                </a:ext>
              </a:extLst>
            </p:cNvPr>
            <p:cNvSpPr/>
            <p:nvPr/>
          </p:nvSpPr>
          <p:spPr>
            <a:xfrm>
              <a:off x="4544934"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5" name="Oval 14">
              <a:extLst>
                <a:ext uri="{FF2B5EF4-FFF2-40B4-BE49-F238E27FC236}">
                  <a16:creationId xmlns:a16="http://schemas.microsoft.com/office/drawing/2014/main" id="{D4A6FFCD-3254-9988-B1B3-DE7F2AC1AA35}"/>
                </a:ext>
              </a:extLst>
            </p:cNvPr>
            <p:cNvSpPr/>
            <p:nvPr/>
          </p:nvSpPr>
          <p:spPr>
            <a:xfrm>
              <a:off x="6728809"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6" name="Oval 15">
              <a:extLst>
                <a:ext uri="{FF2B5EF4-FFF2-40B4-BE49-F238E27FC236}">
                  <a16:creationId xmlns:a16="http://schemas.microsoft.com/office/drawing/2014/main" id="{12783215-7975-4F68-0748-8F8A28BD44B6}"/>
                </a:ext>
              </a:extLst>
            </p:cNvPr>
            <p:cNvSpPr/>
            <p:nvPr/>
          </p:nvSpPr>
          <p:spPr>
            <a:xfrm>
              <a:off x="4544934"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7" name="Oval 16">
              <a:extLst>
                <a:ext uri="{FF2B5EF4-FFF2-40B4-BE49-F238E27FC236}">
                  <a16:creationId xmlns:a16="http://schemas.microsoft.com/office/drawing/2014/main" id="{EDF998E9-DF05-65F5-836F-726AB5F190A2}"/>
                </a:ext>
              </a:extLst>
            </p:cNvPr>
            <p:cNvSpPr/>
            <p:nvPr/>
          </p:nvSpPr>
          <p:spPr>
            <a:xfrm>
              <a:off x="6728809"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grpSp>
      <p:sp>
        <p:nvSpPr>
          <p:cNvPr id="20" name="TextBox 19">
            <a:extLst>
              <a:ext uri="{FF2B5EF4-FFF2-40B4-BE49-F238E27FC236}">
                <a16:creationId xmlns:a16="http://schemas.microsoft.com/office/drawing/2014/main" id="{BDBEAAFC-07B9-963E-7311-E6591F232EAF}"/>
              </a:ext>
            </a:extLst>
          </p:cNvPr>
          <p:cNvSpPr txBox="1"/>
          <p:nvPr/>
        </p:nvSpPr>
        <p:spPr>
          <a:xfrm>
            <a:off x="5536365" y="3294359"/>
            <a:ext cx="1148730" cy="523220"/>
          </a:xfrm>
          <a:prstGeom prst="rect">
            <a:avLst/>
          </a:prstGeom>
          <a:noFill/>
        </p:spPr>
        <p:txBody>
          <a:bodyPr wrap="square">
            <a:spAutoFit/>
          </a:bodyPr>
          <a:lstStyle/>
          <a:p>
            <a:r>
              <a:rPr lang="en-US" sz="2800" b="1">
                <a:solidFill>
                  <a:srgbClr val="FFA400"/>
                </a:solidFill>
                <a:latin typeface="Rockwell" panose="02060603020205020403" pitchFamily="18" charset="0"/>
              </a:rPr>
              <a:t>PIPE</a:t>
            </a:r>
            <a:endParaRPr lang="en-US" sz="2800" b="1">
              <a:latin typeface="Rockwell" panose="02060603020205020403" pitchFamily="18" charset="0"/>
            </a:endParaRPr>
          </a:p>
        </p:txBody>
      </p:sp>
      <p:pic>
        <p:nvPicPr>
          <p:cNvPr id="22" name="Graphic 21" descr="Pencil outline">
            <a:extLst>
              <a:ext uri="{FF2B5EF4-FFF2-40B4-BE49-F238E27FC236}">
                <a16:creationId xmlns:a16="http://schemas.microsoft.com/office/drawing/2014/main" id="{E5CD3DD2-E7DE-0F17-D8ED-84C434C2B9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5040" y="4400119"/>
            <a:ext cx="545567" cy="545567"/>
          </a:xfrm>
          <a:prstGeom prst="rect">
            <a:avLst/>
          </a:prstGeom>
        </p:spPr>
      </p:pic>
      <p:pic>
        <p:nvPicPr>
          <p:cNvPr id="24" name="Graphic 23" descr="Puppet outline">
            <a:extLst>
              <a:ext uri="{FF2B5EF4-FFF2-40B4-BE49-F238E27FC236}">
                <a16:creationId xmlns:a16="http://schemas.microsoft.com/office/drawing/2014/main" id="{D33F377A-A243-3EC9-AC99-1594A57093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32782" y="4403647"/>
            <a:ext cx="545567" cy="545567"/>
          </a:xfrm>
          <a:prstGeom prst="rect">
            <a:avLst/>
          </a:prstGeom>
        </p:spPr>
      </p:pic>
      <p:pic>
        <p:nvPicPr>
          <p:cNvPr id="27" name="Graphic 26" descr="Braille outline">
            <a:extLst>
              <a:ext uri="{FF2B5EF4-FFF2-40B4-BE49-F238E27FC236}">
                <a16:creationId xmlns:a16="http://schemas.microsoft.com/office/drawing/2014/main" id="{1042EACC-EE6A-F714-96DB-4F5E4D8FE7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2904" y="2083157"/>
            <a:ext cx="545567" cy="545567"/>
          </a:xfrm>
          <a:prstGeom prst="rect">
            <a:avLst/>
          </a:prstGeom>
        </p:spPr>
      </p:pic>
      <p:pic>
        <p:nvPicPr>
          <p:cNvPr id="30" name="Graphic 29" descr="Monitor outline">
            <a:extLst>
              <a:ext uri="{FF2B5EF4-FFF2-40B4-BE49-F238E27FC236}">
                <a16:creationId xmlns:a16="http://schemas.microsoft.com/office/drawing/2014/main" id="{FBF4584A-34F1-E8B7-889B-57DDAD9966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8518" y="2064522"/>
            <a:ext cx="545567" cy="545567"/>
          </a:xfrm>
          <a:prstGeom prst="rect">
            <a:avLst/>
          </a:prstGeom>
        </p:spPr>
      </p:pic>
    </p:spTree>
    <p:extLst>
      <p:ext uri="{BB962C8B-B14F-4D97-AF65-F5344CB8AC3E}">
        <p14:creationId xmlns:p14="http://schemas.microsoft.com/office/powerpoint/2010/main" val="207240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p:txBody>
          <a:bodyPr>
            <a:noAutofit/>
          </a:bodyPr>
          <a:lstStyle/>
          <a:p>
            <a:pPr algn="ctr"/>
            <a:r>
              <a:rPr lang="en-US">
                <a:solidFill>
                  <a:schemeClr val="bg1"/>
                </a:solidFill>
              </a:rPr>
              <a:t>USING PIPES IN </a:t>
            </a:r>
            <a:r>
              <a:rPr lang="en-US">
                <a:solidFill>
                  <a:srgbClr val="FFA400"/>
                </a:solidFill>
              </a:rPr>
              <a:t>TEMPLATES</a:t>
            </a:r>
            <a:endParaRPr lang="en-US"/>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63</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5" name="Picture 4">
            <a:extLst>
              <a:ext uri="{FF2B5EF4-FFF2-40B4-BE49-F238E27FC236}">
                <a16:creationId xmlns:a16="http://schemas.microsoft.com/office/drawing/2014/main" id="{3DF8218F-2D1C-FA7C-0518-1BCEEE978DD2}"/>
              </a:ext>
            </a:extLst>
          </p:cNvPr>
          <p:cNvPicPr>
            <a:picLocks noChangeAspect="1"/>
          </p:cNvPicPr>
          <p:nvPr/>
        </p:nvPicPr>
        <p:blipFill>
          <a:blip r:embed="rId2"/>
          <a:stretch>
            <a:fillRect/>
          </a:stretch>
        </p:blipFill>
        <p:spPr>
          <a:xfrm>
            <a:off x="1553377" y="2643562"/>
            <a:ext cx="9085245" cy="2000281"/>
          </a:xfrm>
          <a:prstGeom prst="rect">
            <a:avLst/>
          </a:prstGeom>
        </p:spPr>
      </p:pic>
    </p:spTree>
    <p:extLst>
      <p:ext uri="{BB962C8B-B14F-4D97-AF65-F5344CB8AC3E}">
        <p14:creationId xmlns:p14="http://schemas.microsoft.com/office/powerpoint/2010/main" val="395209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684257" y="552571"/>
            <a:ext cx="8823487" cy="1444905"/>
          </a:xfrm>
        </p:spPr>
        <p:txBody>
          <a:bodyPr>
            <a:noAutofit/>
          </a:bodyPr>
          <a:lstStyle/>
          <a:p>
            <a:pPr algn="ctr"/>
            <a:r>
              <a:rPr lang="en-US">
                <a:solidFill>
                  <a:schemeClr val="bg1"/>
                </a:solidFill>
              </a:rPr>
              <a:t>USING PIPES IN </a:t>
            </a:r>
            <a:r>
              <a:rPr lang="en-US">
                <a:solidFill>
                  <a:srgbClr val="FFA400"/>
                </a:solidFill>
              </a:rPr>
              <a:t>COMPONENT CLASSES</a:t>
            </a:r>
            <a:endParaRPr lang="en-US"/>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64</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5" name="Picture 4">
            <a:extLst>
              <a:ext uri="{FF2B5EF4-FFF2-40B4-BE49-F238E27FC236}">
                <a16:creationId xmlns:a16="http://schemas.microsoft.com/office/drawing/2014/main" id="{0D0BFC8F-5528-80F7-8E8A-5D7B17424D21}"/>
              </a:ext>
            </a:extLst>
          </p:cNvPr>
          <p:cNvPicPr>
            <a:picLocks noChangeAspect="1"/>
          </p:cNvPicPr>
          <p:nvPr/>
        </p:nvPicPr>
        <p:blipFill>
          <a:blip r:embed="rId2"/>
          <a:stretch>
            <a:fillRect/>
          </a:stretch>
        </p:blipFill>
        <p:spPr>
          <a:xfrm>
            <a:off x="3001900" y="2157149"/>
            <a:ext cx="6188200" cy="2329675"/>
          </a:xfrm>
          <a:prstGeom prst="rect">
            <a:avLst/>
          </a:prstGeom>
        </p:spPr>
      </p:pic>
      <p:pic>
        <p:nvPicPr>
          <p:cNvPr id="8" name="Picture 7">
            <a:extLst>
              <a:ext uri="{FF2B5EF4-FFF2-40B4-BE49-F238E27FC236}">
                <a16:creationId xmlns:a16="http://schemas.microsoft.com/office/drawing/2014/main" id="{091B7F3C-F026-D629-CC17-8D8229095EB9}"/>
              </a:ext>
            </a:extLst>
          </p:cNvPr>
          <p:cNvPicPr>
            <a:picLocks noChangeAspect="1"/>
          </p:cNvPicPr>
          <p:nvPr/>
        </p:nvPicPr>
        <p:blipFill>
          <a:blip r:embed="rId3"/>
          <a:stretch>
            <a:fillRect/>
          </a:stretch>
        </p:blipFill>
        <p:spPr>
          <a:xfrm>
            <a:off x="3001900" y="4646498"/>
            <a:ext cx="6188200" cy="1339437"/>
          </a:xfrm>
          <a:prstGeom prst="rect">
            <a:avLst/>
          </a:prstGeom>
        </p:spPr>
      </p:pic>
    </p:spTree>
    <p:extLst>
      <p:ext uri="{BB962C8B-B14F-4D97-AF65-F5344CB8AC3E}">
        <p14:creationId xmlns:p14="http://schemas.microsoft.com/office/powerpoint/2010/main" val="314268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27E4242-5277-0A0C-1DD2-A070F89A8C52}"/>
              </a:ext>
            </a:extLst>
          </p:cNvPr>
          <p:cNvSpPr>
            <a:spLocks noGrp="1"/>
          </p:cNvSpPr>
          <p:nvPr>
            <p:ph type="title"/>
          </p:nvPr>
        </p:nvSpPr>
        <p:spPr/>
        <p:txBody>
          <a:bodyPr>
            <a:normAutofit/>
          </a:bodyPr>
          <a:lstStyle/>
          <a:p>
            <a:pPr algn="ctr"/>
            <a:r>
              <a:rPr lang="en-US">
                <a:solidFill>
                  <a:schemeClr val="bg1"/>
                </a:solidFill>
              </a:rPr>
              <a:t>STEPS FOR CREATING A </a:t>
            </a:r>
            <a:r>
              <a:rPr lang="en-US">
                <a:solidFill>
                  <a:srgbClr val="FFA400"/>
                </a:solidFill>
              </a:rPr>
              <a:t>CUSTOM PIPE</a:t>
            </a:r>
            <a:endParaRPr lang="en-US">
              <a:solidFill>
                <a:srgbClr val="00FFFF"/>
              </a:solidFill>
            </a:endParaRPr>
          </a:p>
        </p:txBody>
      </p:sp>
      <p:sp>
        <p:nvSpPr>
          <p:cNvPr id="15" name="Slide Number Placeholder 14">
            <a:extLst>
              <a:ext uri="{FF2B5EF4-FFF2-40B4-BE49-F238E27FC236}">
                <a16:creationId xmlns:a16="http://schemas.microsoft.com/office/drawing/2014/main" id="{EFE2B82B-F111-4966-0221-14D4DE3185C1}"/>
              </a:ext>
            </a:extLst>
          </p:cNvPr>
          <p:cNvSpPr>
            <a:spLocks noGrp="1"/>
          </p:cNvSpPr>
          <p:nvPr>
            <p:ph type="sldNum" sz="quarter" idx="4"/>
          </p:nvPr>
        </p:nvSpPr>
        <p:spPr/>
        <p:txBody>
          <a:bodyPr/>
          <a:lstStyle/>
          <a:p>
            <a:fld id="{23AA811B-2EBD-4900-905E-5BE206449611}" type="slidenum">
              <a:rPr lang="en-GB" smtClean="0"/>
              <a:pPr/>
              <a:t>65</a:t>
            </a:fld>
            <a:endParaRPr lang="en-GB"/>
          </a:p>
        </p:txBody>
      </p:sp>
      <p:sp>
        <p:nvSpPr>
          <p:cNvPr id="16" name="Footer Placeholder 15">
            <a:extLst>
              <a:ext uri="{FF2B5EF4-FFF2-40B4-BE49-F238E27FC236}">
                <a16:creationId xmlns:a16="http://schemas.microsoft.com/office/drawing/2014/main" id="{505F4E2C-3942-880A-64BA-42D528DEFF0F}"/>
              </a:ext>
            </a:extLst>
          </p:cNvPr>
          <p:cNvSpPr>
            <a:spLocks noGrp="1"/>
          </p:cNvSpPr>
          <p:nvPr>
            <p:ph type="ftr" sz="quarter" idx="3"/>
          </p:nvPr>
        </p:nvSpPr>
        <p:spPr/>
        <p:txBody>
          <a:bodyPr/>
          <a:lstStyle/>
          <a:p>
            <a:r>
              <a:rPr lang="en-GB"/>
              <a:t>MENTORING IN CONFIDENCE</a:t>
            </a:r>
          </a:p>
        </p:txBody>
      </p:sp>
      <p:grpSp>
        <p:nvGrpSpPr>
          <p:cNvPr id="35" name="Group 34">
            <a:extLst>
              <a:ext uri="{FF2B5EF4-FFF2-40B4-BE49-F238E27FC236}">
                <a16:creationId xmlns:a16="http://schemas.microsoft.com/office/drawing/2014/main" id="{EAD4E311-83AC-AB83-CE19-4728E56D670C}"/>
              </a:ext>
            </a:extLst>
          </p:cNvPr>
          <p:cNvGrpSpPr/>
          <p:nvPr/>
        </p:nvGrpSpPr>
        <p:grpSpPr>
          <a:xfrm>
            <a:off x="9232194" y="2027259"/>
            <a:ext cx="1917577" cy="3613211"/>
            <a:chOff x="1216241" y="2059381"/>
            <a:chExt cx="1917577" cy="3613211"/>
          </a:xfrm>
        </p:grpSpPr>
        <p:sp>
          <p:nvSpPr>
            <p:cNvPr id="36" name="Rectangle: Rounded Corners 35">
              <a:extLst>
                <a:ext uri="{FF2B5EF4-FFF2-40B4-BE49-F238E27FC236}">
                  <a16:creationId xmlns:a16="http://schemas.microsoft.com/office/drawing/2014/main" id="{A5D50284-1833-B6C3-6B0B-B1238AE33576}"/>
                </a:ext>
              </a:extLst>
            </p:cNvPr>
            <p:cNvSpPr/>
            <p:nvPr/>
          </p:nvSpPr>
          <p:spPr>
            <a:xfrm>
              <a:off x="1216241" y="2059381"/>
              <a:ext cx="1917577"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b="1" noProof="0">
                  <a:solidFill>
                    <a:schemeClr val="bg1"/>
                  </a:solidFill>
                  <a:latin typeface="Rockwell" panose="02060603020205020403" pitchFamily="18" charset="0"/>
                </a:rPr>
                <a:t>DEFINE THE TRANSFORM METHOD</a:t>
              </a:r>
              <a:endParaRPr lang="en-US" b="1">
                <a:solidFill>
                  <a:schemeClr val="bg1"/>
                </a:solidFill>
                <a:latin typeface="Rockwell" panose="02060603020205020403" pitchFamily="18" charset="0"/>
              </a:endParaRPr>
            </a:p>
          </p:txBody>
        </p:sp>
        <p:pic>
          <p:nvPicPr>
            <p:cNvPr id="38" name="Graphic 37" descr="Badge 4 outline">
              <a:extLst>
                <a:ext uri="{FF2B5EF4-FFF2-40B4-BE49-F238E27FC236}">
                  <a16:creationId xmlns:a16="http://schemas.microsoft.com/office/drawing/2014/main" id="{B22CFB2B-2813-802D-EEAE-6CA2177AF5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75029" y="2081456"/>
              <a:ext cx="914400" cy="914400"/>
            </a:xfrm>
            <a:prstGeom prst="rect">
              <a:avLst/>
            </a:prstGeom>
          </p:spPr>
        </p:pic>
      </p:grpSp>
      <p:grpSp>
        <p:nvGrpSpPr>
          <p:cNvPr id="45" name="Group 44">
            <a:extLst>
              <a:ext uri="{FF2B5EF4-FFF2-40B4-BE49-F238E27FC236}">
                <a16:creationId xmlns:a16="http://schemas.microsoft.com/office/drawing/2014/main" id="{3EEC7567-D24A-7659-FFD3-D7F909E61672}"/>
              </a:ext>
            </a:extLst>
          </p:cNvPr>
          <p:cNvGrpSpPr/>
          <p:nvPr/>
        </p:nvGrpSpPr>
        <p:grpSpPr>
          <a:xfrm>
            <a:off x="944889" y="2027259"/>
            <a:ext cx="2735062" cy="3613211"/>
            <a:chOff x="1074198" y="2026150"/>
            <a:chExt cx="2735062" cy="3613211"/>
          </a:xfrm>
        </p:grpSpPr>
        <p:grpSp>
          <p:nvGrpSpPr>
            <p:cNvPr id="26" name="Group 25">
              <a:extLst>
                <a:ext uri="{FF2B5EF4-FFF2-40B4-BE49-F238E27FC236}">
                  <a16:creationId xmlns:a16="http://schemas.microsoft.com/office/drawing/2014/main" id="{6F169171-218C-DF42-B066-4C56E3171EAE}"/>
                </a:ext>
              </a:extLst>
            </p:cNvPr>
            <p:cNvGrpSpPr/>
            <p:nvPr/>
          </p:nvGrpSpPr>
          <p:grpSpPr>
            <a:xfrm>
              <a:off x="1074198" y="2026150"/>
              <a:ext cx="1917577" cy="3613211"/>
              <a:chOff x="1216241" y="2059381"/>
              <a:chExt cx="1917577" cy="3613211"/>
            </a:xfrm>
          </p:grpSpPr>
          <p:sp>
            <p:nvSpPr>
              <p:cNvPr id="19" name="Rectangle: Rounded Corners 18">
                <a:extLst>
                  <a:ext uri="{FF2B5EF4-FFF2-40B4-BE49-F238E27FC236}">
                    <a16:creationId xmlns:a16="http://schemas.microsoft.com/office/drawing/2014/main" id="{76F0495A-318D-4F86-0BA9-7EAC10599F0A}"/>
                  </a:ext>
                </a:extLst>
              </p:cNvPr>
              <p:cNvSpPr/>
              <p:nvPr/>
            </p:nvSpPr>
            <p:spPr>
              <a:xfrm>
                <a:off x="1216241" y="2059381"/>
                <a:ext cx="1917577"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b="1" noProof="0">
                    <a:solidFill>
                      <a:schemeClr val="bg1"/>
                    </a:solidFill>
                    <a:latin typeface="Rockwell" panose="02060603020205020403" pitchFamily="18" charset="0"/>
                  </a:rPr>
                  <a:t>CREATE THE TS CLASS</a:t>
                </a:r>
                <a:endParaRPr lang="en-US" b="1">
                  <a:solidFill>
                    <a:schemeClr val="bg1"/>
                  </a:solidFill>
                  <a:latin typeface="Rockwell" panose="02060603020205020403" pitchFamily="18" charset="0"/>
                </a:endParaRPr>
              </a:p>
            </p:txBody>
          </p:sp>
          <p:pic>
            <p:nvPicPr>
              <p:cNvPr id="24" name="Graphic 23" descr="Badge 1 with solid fill">
                <a:extLst>
                  <a:ext uri="{FF2B5EF4-FFF2-40B4-BE49-F238E27FC236}">
                    <a16:creationId xmlns:a16="http://schemas.microsoft.com/office/drawing/2014/main" id="{0C34C05A-AFD7-A65D-7F99-686C84F22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175029" y="2081456"/>
                <a:ext cx="914400" cy="914400"/>
              </a:xfrm>
              <a:prstGeom prst="rect">
                <a:avLst/>
              </a:prstGeom>
            </p:spPr>
          </p:pic>
        </p:grpSp>
        <p:sp>
          <p:nvSpPr>
            <p:cNvPr id="42" name="Arrow: Notched Right 41">
              <a:extLst>
                <a:ext uri="{FF2B5EF4-FFF2-40B4-BE49-F238E27FC236}">
                  <a16:creationId xmlns:a16="http://schemas.microsoft.com/office/drawing/2014/main" id="{C8AD9C0F-5027-2338-F478-3D2170D3529C}"/>
                </a:ext>
              </a:extLst>
            </p:cNvPr>
            <p:cNvSpPr/>
            <p:nvPr/>
          </p:nvSpPr>
          <p:spPr>
            <a:xfrm>
              <a:off x="3019147" y="5222111"/>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noProof="0" err="1">
                <a:latin typeface="Rockwell" panose="02060603020205020403" pitchFamily="18" charset="0"/>
              </a:endParaRPr>
            </a:p>
          </p:txBody>
        </p:sp>
      </p:grpSp>
      <p:grpSp>
        <p:nvGrpSpPr>
          <p:cNvPr id="46" name="Group 45">
            <a:extLst>
              <a:ext uri="{FF2B5EF4-FFF2-40B4-BE49-F238E27FC236}">
                <a16:creationId xmlns:a16="http://schemas.microsoft.com/office/drawing/2014/main" id="{DF0A1218-8E44-A86E-03F8-09A101A34612}"/>
              </a:ext>
            </a:extLst>
          </p:cNvPr>
          <p:cNvGrpSpPr/>
          <p:nvPr/>
        </p:nvGrpSpPr>
        <p:grpSpPr>
          <a:xfrm>
            <a:off x="3707324" y="2027259"/>
            <a:ext cx="2735062" cy="3613211"/>
            <a:chOff x="3836633" y="2026150"/>
            <a:chExt cx="2735062" cy="3613211"/>
          </a:xfrm>
        </p:grpSpPr>
        <p:grpSp>
          <p:nvGrpSpPr>
            <p:cNvPr id="27" name="Group 26">
              <a:extLst>
                <a:ext uri="{FF2B5EF4-FFF2-40B4-BE49-F238E27FC236}">
                  <a16:creationId xmlns:a16="http://schemas.microsoft.com/office/drawing/2014/main" id="{7D254DD1-A8A2-2216-9D44-A1D44730D719}"/>
                </a:ext>
              </a:extLst>
            </p:cNvPr>
            <p:cNvGrpSpPr/>
            <p:nvPr/>
          </p:nvGrpSpPr>
          <p:grpSpPr>
            <a:xfrm>
              <a:off x="3836633" y="2026150"/>
              <a:ext cx="1917577" cy="3613211"/>
              <a:chOff x="1216241" y="2059381"/>
              <a:chExt cx="1917577" cy="3613211"/>
            </a:xfrm>
          </p:grpSpPr>
          <p:sp>
            <p:nvSpPr>
              <p:cNvPr id="28" name="Rectangle: Rounded Corners 27">
                <a:extLst>
                  <a:ext uri="{FF2B5EF4-FFF2-40B4-BE49-F238E27FC236}">
                    <a16:creationId xmlns:a16="http://schemas.microsoft.com/office/drawing/2014/main" id="{68278BFC-DCF8-1927-1BA7-0D8002A41044}"/>
                  </a:ext>
                </a:extLst>
              </p:cNvPr>
              <p:cNvSpPr/>
              <p:nvPr/>
            </p:nvSpPr>
            <p:spPr>
              <a:xfrm>
                <a:off x="1216241" y="2059381"/>
                <a:ext cx="1917577"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b="1" noProof="0">
                    <a:solidFill>
                      <a:schemeClr val="bg1"/>
                    </a:solidFill>
                    <a:latin typeface="Rockwell" panose="02060603020205020403" pitchFamily="18" charset="0"/>
                  </a:rPr>
                  <a:t>APPLY THE “@Pipe” DECORATOR</a:t>
                </a:r>
                <a:endParaRPr lang="en-US" b="1">
                  <a:solidFill>
                    <a:schemeClr val="bg1"/>
                  </a:solidFill>
                  <a:latin typeface="Rockwell" panose="02060603020205020403" pitchFamily="18" charset="0"/>
                </a:endParaRPr>
              </a:p>
            </p:txBody>
          </p:sp>
          <p:pic>
            <p:nvPicPr>
              <p:cNvPr id="30" name="Graphic 29" descr="Badge outline">
                <a:extLst>
                  <a:ext uri="{FF2B5EF4-FFF2-40B4-BE49-F238E27FC236}">
                    <a16:creationId xmlns:a16="http://schemas.microsoft.com/office/drawing/2014/main" id="{A6698326-1488-8BC7-552C-B76CEAA0D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175029" y="2081456"/>
                <a:ext cx="914400" cy="914400"/>
              </a:xfrm>
              <a:prstGeom prst="rect">
                <a:avLst/>
              </a:prstGeom>
            </p:spPr>
          </p:pic>
        </p:grpSp>
        <p:sp>
          <p:nvSpPr>
            <p:cNvPr id="43" name="Arrow: Notched Right 42">
              <a:extLst>
                <a:ext uri="{FF2B5EF4-FFF2-40B4-BE49-F238E27FC236}">
                  <a16:creationId xmlns:a16="http://schemas.microsoft.com/office/drawing/2014/main" id="{CB15B681-5903-D1F1-1830-FF65DACFAD87}"/>
                </a:ext>
              </a:extLst>
            </p:cNvPr>
            <p:cNvSpPr/>
            <p:nvPr/>
          </p:nvSpPr>
          <p:spPr>
            <a:xfrm>
              <a:off x="5781582" y="2048225"/>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noProof="0" err="1">
                <a:latin typeface="Rockwell" panose="02060603020205020403" pitchFamily="18" charset="0"/>
              </a:endParaRPr>
            </a:p>
          </p:txBody>
        </p:sp>
      </p:grpSp>
      <p:grpSp>
        <p:nvGrpSpPr>
          <p:cNvPr id="47" name="Group 46">
            <a:extLst>
              <a:ext uri="{FF2B5EF4-FFF2-40B4-BE49-F238E27FC236}">
                <a16:creationId xmlns:a16="http://schemas.microsoft.com/office/drawing/2014/main" id="{9406F53F-359F-6F40-DB9B-0F6745E53B25}"/>
              </a:ext>
            </a:extLst>
          </p:cNvPr>
          <p:cNvGrpSpPr/>
          <p:nvPr/>
        </p:nvGrpSpPr>
        <p:grpSpPr>
          <a:xfrm>
            <a:off x="6469759" y="2002965"/>
            <a:ext cx="2735062" cy="3613211"/>
            <a:chOff x="6599068" y="2001856"/>
            <a:chExt cx="2735062" cy="3613211"/>
          </a:xfrm>
        </p:grpSpPr>
        <p:grpSp>
          <p:nvGrpSpPr>
            <p:cNvPr id="31" name="Group 30">
              <a:extLst>
                <a:ext uri="{FF2B5EF4-FFF2-40B4-BE49-F238E27FC236}">
                  <a16:creationId xmlns:a16="http://schemas.microsoft.com/office/drawing/2014/main" id="{81F11C71-3541-7FD5-BC1A-A99E1CE297F9}"/>
                </a:ext>
              </a:extLst>
            </p:cNvPr>
            <p:cNvGrpSpPr/>
            <p:nvPr/>
          </p:nvGrpSpPr>
          <p:grpSpPr>
            <a:xfrm>
              <a:off x="6599068" y="2001856"/>
              <a:ext cx="1917577" cy="3613211"/>
              <a:chOff x="1216241" y="2059381"/>
              <a:chExt cx="1917577" cy="3613211"/>
            </a:xfrm>
          </p:grpSpPr>
          <p:sp>
            <p:nvSpPr>
              <p:cNvPr id="32" name="Rectangle: Rounded Corners 31">
                <a:extLst>
                  <a:ext uri="{FF2B5EF4-FFF2-40B4-BE49-F238E27FC236}">
                    <a16:creationId xmlns:a16="http://schemas.microsoft.com/office/drawing/2014/main" id="{D7826B82-1E6D-2751-5C2B-50A0B4ED2897}"/>
                  </a:ext>
                </a:extLst>
              </p:cNvPr>
              <p:cNvSpPr/>
              <p:nvPr/>
            </p:nvSpPr>
            <p:spPr>
              <a:xfrm>
                <a:off x="1216241" y="2059381"/>
                <a:ext cx="1917577"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b="1" noProof="0">
                    <a:solidFill>
                      <a:schemeClr val="bg1"/>
                    </a:solidFill>
                    <a:latin typeface="Rockwell" panose="02060603020205020403" pitchFamily="18" charset="0"/>
                  </a:rPr>
                  <a:t>IMPLEMENT THE </a:t>
                </a:r>
                <a:r>
                  <a:rPr lang="en-US" sz="1600" b="1" noProof="0" err="1">
                    <a:solidFill>
                      <a:schemeClr val="bg1"/>
                    </a:solidFill>
                    <a:latin typeface="Rockwell" panose="02060603020205020403" pitchFamily="18" charset="0"/>
                  </a:rPr>
                  <a:t>PipeTransform</a:t>
                </a:r>
                <a:r>
                  <a:rPr lang="en-US" b="1" noProof="0">
                    <a:solidFill>
                      <a:schemeClr val="bg1"/>
                    </a:solidFill>
                    <a:latin typeface="Rockwell" panose="02060603020205020403" pitchFamily="18" charset="0"/>
                  </a:rPr>
                  <a:t> INTERFACE</a:t>
                </a:r>
                <a:endParaRPr lang="en-US" b="1">
                  <a:solidFill>
                    <a:schemeClr val="bg1"/>
                  </a:solidFill>
                  <a:latin typeface="Rockwell" panose="02060603020205020403" pitchFamily="18" charset="0"/>
                </a:endParaRPr>
              </a:p>
            </p:txBody>
          </p:sp>
          <p:pic>
            <p:nvPicPr>
              <p:cNvPr id="34" name="Graphic 33" descr="Badge 3 with solid fill">
                <a:extLst>
                  <a:ext uri="{FF2B5EF4-FFF2-40B4-BE49-F238E27FC236}">
                    <a16:creationId xmlns:a16="http://schemas.microsoft.com/office/drawing/2014/main" id="{D7832B75-C2F5-BC8D-9D99-6FBAEFFAC2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175029" y="2081456"/>
                <a:ext cx="914400" cy="914400"/>
              </a:xfrm>
              <a:prstGeom prst="rect">
                <a:avLst/>
              </a:prstGeom>
            </p:spPr>
          </p:pic>
        </p:grpSp>
        <p:sp>
          <p:nvSpPr>
            <p:cNvPr id="44" name="Arrow: Notched Right 43">
              <a:extLst>
                <a:ext uri="{FF2B5EF4-FFF2-40B4-BE49-F238E27FC236}">
                  <a16:creationId xmlns:a16="http://schemas.microsoft.com/office/drawing/2014/main" id="{85A4B34D-DB6F-1DD6-5C6B-E559090CDB93}"/>
                </a:ext>
              </a:extLst>
            </p:cNvPr>
            <p:cNvSpPr/>
            <p:nvPr/>
          </p:nvSpPr>
          <p:spPr>
            <a:xfrm>
              <a:off x="8544017" y="5222111"/>
              <a:ext cx="790113" cy="392956"/>
            </a:xfrm>
            <a:prstGeom prst="notchedRightArrow">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noProof="0" err="1">
                <a:latin typeface="Rockwell" panose="02060603020205020403" pitchFamily="18" charset="0"/>
              </a:endParaRPr>
            </a:p>
          </p:txBody>
        </p:sp>
      </p:grpSp>
    </p:spTree>
    <p:extLst>
      <p:ext uri="{BB962C8B-B14F-4D97-AF65-F5344CB8AC3E}">
        <p14:creationId xmlns:p14="http://schemas.microsoft.com/office/powerpoint/2010/main" val="308934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A1F857-82BF-F3CF-BBD4-517182960AFA}"/>
              </a:ext>
            </a:extLst>
          </p:cNvPr>
          <p:cNvSpPr>
            <a:spLocks noGrp="1"/>
          </p:cNvSpPr>
          <p:nvPr>
            <p:ph type="body" sz="quarter" idx="29"/>
          </p:nvPr>
        </p:nvSpPr>
        <p:spPr>
          <a:xfrm>
            <a:off x="936934" y="1991445"/>
            <a:ext cx="3792406" cy="457200"/>
          </a:xfrm>
        </p:spPr>
        <p:txBody>
          <a:bodyPr/>
          <a:lstStyle/>
          <a:p>
            <a:r>
              <a:rPr lang="en-US" b="1">
                <a:solidFill>
                  <a:srgbClr val="FFA400"/>
                </a:solidFill>
              </a:rPr>
              <a:t>RELIABLE</a:t>
            </a:r>
          </a:p>
          <a:p>
            <a:endParaRPr lang="en-US"/>
          </a:p>
        </p:txBody>
      </p:sp>
      <p:sp>
        <p:nvSpPr>
          <p:cNvPr id="7" name="Text Placeholder 6">
            <a:extLst>
              <a:ext uri="{FF2B5EF4-FFF2-40B4-BE49-F238E27FC236}">
                <a16:creationId xmlns:a16="http://schemas.microsoft.com/office/drawing/2014/main" id="{0707CD71-B3B6-67F4-CBF6-FE629EDDDDC4}"/>
              </a:ext>
            </a:extLst>
          </p:cNvPr>
          <p:cNvSpPr>
            <a:spLocks noGrp="1"/>
          </p:cNvSpPr>
          <p:nvPr>
            <p:ph type="body" sz="quarter" idx="31"/>
          </p:nvPr>
        </p:nvSpPr>
        <p:spPr>
          <a:xfrm>
            <a:off x="7458471" y="1963689"/>
            <a:ext cx="3790971" cy="457200"/>
          </a:xfrm>
        </p:spPr>
        <p:txBody>
          <a:bodyPr/>
          <a:lstStyle/>
          <a:p>
            <a:r>
              <a:rPr lang="en-US" b="1">
                <a:solidFill>
                  <a:srgbClr val="FFA400"/>
                </a:solidFill>
              </a:rPr>
              <a:t>CUSTOMIZABLE</a:t>
            </a:r>
          </a:p>
          <a:p>
            <a:endParaRPr lang="en-US"/>
          </a:p>
        </p:txBody>
      </p:sp>
      <p:sp>
        <p:nvSpPr>
          <p:cNvPr id="8" name="Text Placeholder 7">
            <a:extLst>
              <a:ext uri="{FF2B5EF4-FFF2-40B4-BE49-F238E27FC236}">
                <a16:creationId xmlns:a16="http://schemas.microsoft.com/office/drawing/2014/main" id="{30AB3058-93E2-4E31-5C63-D93F9ED140F1}"/>
              </a:ext>
            </a:extLst>
          </p:cNvPr>
          <p:cNvSpPr>
            <a:spLocks noGrp="1"/>
          </p:cNvSpPr>
          <p:nvPr>
            <p:ph type="body" sz="quarter" idx="33"/>
          </p:nvPr>
        </p:nvSpPr>
        <p:spPr>
          <a:xfrm>
            <a:off x="936934" y="4288108"/>
            <a:ext cx="3790970" cy="469051"/>
          </a:xfrm>
        </p:spPr>
        <p:txBody>
          <a:bodyPr/>
          <a:lstStyle/>
          <a:p>
            <a:r>
              <a:rPr lang="en-US" b="1">
                <a:solidFill>
                  <a:srgbClr val="FFA400"/>
                </a:solidFill>
              </a:rPr>
              <a:t>EASY TO USE </a:t>
            </a:r>
          </a:p>
          <a:p>
            <a:endParaRPr lang="en-US"/>
          </a:p>
        </p:txBody>
      </p:sp>
      <p:sp>
        <p:nvSpPr>
          <p:cNvPr id="9" name="Text Placeholder 8">
            <a:extLst>
              <a:ext uri="{FF2B5EF4-FFF2-40B4-BE49-F238E27FC236}">
                <a16:creationId xmlns:a16="http://schemas.microsoft.com/office/drawing/2014/main" id="{BA622A05-364C-18E2-25B9-95FAD1971AB2}"/>
              </a:ext>
            </a:extLst>
          </p:cNvPr>
          <p:cNvSpPr>
            <a:spLocks noGrp="1"/>
          </p:cNvSpPr>
          <p:nvPr>
            <p:ph type="body" sz="quarter" idx="35"/>
          </p:nvPr>
        </p:nvSpPr>
        <p:spPr>
          <a:xfrm>
            <a:off x="7458471" y="4260352"/>
            <a:ext cx="3790970" cy="469051"/>
          </a:xfrm>
        </p:spPr>
        <p:txBody>
          <a:bodyPr/>
          <a:lstStyle/>
          <a:p>
            <a:r>
              <a:rPr lang="en-US">
                <a:solidFill>
                  <a:srgbClr val="FFA400"/>
                </a:solidFill>
              </a:rPr>
              <a:t>RESPONSIVE</a:t>
            </a:r>
            <a:endParaRPr lang="en-US" b="1">
              <a:solidFill>
                <a:srgbClr val="FFA400"/>
              </a:solidFill>
            </a:endParaRPr>
          </a:p>
          <a:p>
            <a:endParaRPr lang="en-US"/>
          </a:p>
        </p:txBody>
      </p:sp>
      <p:sp>
        <p:nvSpPr>
          <p:cNvPr id="5" name="Content Placeholder 4">
            <a:extLst>
              <a:ext uri="{FF2B5EF4-FFF2-40B4-BE49-F238E27FC236}">
                <a16:creationId xmlns:a16="http://schemas.microsoft.com/office/drawing/2014/main" id="{019FD4F4-C0AF-7DB3-4545-958DF58A10B0}"/>
              </a:ext>
            </a:extLst>
          </p:cNvPr>
          <p:cNvSpPr>
            <a:spLocks noGrp="1"/>
          </p:cNvSpPr>
          <p:nvPr>
            <p:ph sz="quarter" idx="37"/>
          </p:nvPr>
        </p:nvSpPr>
        <p:spPr>
          <a:xfrm>
            <a:off x="1139577" y="2643745"/>
            <a:ext cx="3385684" cy="889759"/>
          </a:xfrm>
        </p:spPr>
        <p:txBody>
          <a:bodyPr>
            <a:noAutofit/>
          </a:bodyPr>
          <a:lstStyle/>
          <a:p>
            <a:pPr marL="0" indent="0">
              <a:buNone/>
            </a:pPr>
            <a:r>
              <a:rPr lang="en-US" b="0" i="0">
                <a:solidFill>
                  <a:schemeClr val="bg1"/>
                </a:solidFill>
                <a:effectLst/>
                <a:latin typeface="Rockwell" panose="02060603020205020403" pitchFamily="18" charset="0"/>
              </a:rPr>
              <a:t>Component library developed by the Angular team </a:t>
            </a:r>
            <a:br>
              <a:rPr lang="en-US">
                <a:solidFill>
                  <a:schemeClr val="bg1"/>
                </a:solidFill>
                <a:latin typeface="Rockwell" panose="02060603020205020403" pitchFamily="18" charset="0"/>
              </a:rPr>
            </a:br>
            <a:endParaRPr lang="en-US">
              <a:solidFill>
                <a:schemeClr val="bg1"/>
              </a:solidFill>
              <a:latin typeface="Rockwell" panose="02060603020205020403" pitchFamily="18" charset="0"/>
            </a:endParaRPr>
          </a:p>
        </p:txBody>
      </p:sp>
      <p:sp>
        <p:nvSpPr>
          <p:cNvPr id="10" name="Content Placeholder 9">
            <a:extLst>
              <a:ext uri="{FF2B5EF4-FFF2-40B4-BE49-F238E27FC236}">
                <a16:creationId xmlns:a16="http://schemas.microsoft.com/office/drawing/2014/main" id="{8D0D7844-4901-D9EF-94E8-10BC5CCD8FC8}"/>
              </a:ext>
            </a:extLst>
          </p:cNvPr>
          <p:cNvSpPr>
            <a:spLocks noGrp="1"/>
          </p:cNvSpPr>
          <p:nvPr>
            <p:ph sz="quarter" idx="38"/>
          </p:nvPr>
        </p:nvSpPr>
        <p:spPr>
          <a:xfrm>
            <a:off x="7666949" y="2641410"/>
            <a:ext cx="3385474" cy="887625"/>
          </a:xfrm>
        </p:spPr>
        <p:txBody>
          <a:bodyPr>
            <a:noAutofit/>
          </a:bodyPr>
          <a:lstStyle/>
          <a:p>
            <a:pPr marL="0" indent="0">
              <a:buNone/>
            </a:pPr>
            <a:r>
              <a:rPr lang="en-US" b="0" i="0">
                <a:solidFill>
                  <a:schemeClr val="bg1"/>
                </a:solidFill>
                <a:effectLst/>
              </a:rPr>
              <a:t>Contains a set of customizable components for Angular applications </a:t>
            </a:r>
            <a:br>
              <a:rPr lang="en-US">
                <a:solidFill>
                  <a:schemeClr val="bg1"/>
                </a:solidFill>
              </a:rPr>
            </a:br>
            <a:endParaRPr lang="en-US">
              <a:solidFill>
                <a:schemeClr val="bg1"/>
              </a:solidFill>
            </a:endParaRPr>
          </a:p>
        </p:txBody>
      </p:sp>
      <p:sp>
        <p:nvSpPr>
          <p:cNvPr id="11" name="Content Placeholder 10">
            <a:extLst>
              <a:ext uri="{FF2B5EF4-FFF2-40B4-BE49-F238E27FC236}">
                <a16:creationId xmlns:a16="http://schemas.microsoft.com/office/drawing/2014/main" id="{375B4E21-2DDB-2CA7-AA60-D783F348008D}"/>
              </a:ext>
            </a:extLst>
          </p:cNvPr>
          <p:cNvSpPr>
            <a:spLocks noGrp="1"/>
          </p:cNvSpPr>
          <p:nvPr>
            <p:ph sz="quarter" idx="39"/>
          </p:nvPr>
        </p:nvSpPr>
        <p:spPr>
          <a:xfrm>
            <a:off x="1143467" y="4935632"/>
            <a:ext cx="3377904" cy="902179"/>
          </a:xfrm>
        </p:spPr>
        <p:txBody>
          <a:bodyPr>
            <a:normAutofit/>
          </a:bodyPr>
          <a:lstStyle/>
          <a:p>
            <a:pPr marL="0" indent="0">
              <a:buNone/>
            </a:pPr>
            <a:r>
              <a:rPr lang="en-US" b="0" i="0">
                <a:solidFill>
                  <a:schemeClr val="bg1"/>
                </a:solidFill>
                <a:effectLst/>
              </a:rPr>
              <a:t>Can be used by installing the @angular/material NPM package to the project</a:t>
            </a:r>
            <a:endParaRPr lang="en-US">
              <a:solidFill>
                <a:schemeClr val="bg1"/>
              </a:solidFill>
            </a:endParaRPr>
          </a:p>
        </p:txBody>
      </p:sp>
      <p:sp>
        <p:nvSpPr>
          <p:cNvPr id="12" name="Content Placeholder 11">
            <a:extLst>
              <a:ext uri="{FF2B5EF4-FFF2-40B4-BE49-F238E27FC236}">
                <a16:creationId xmlns:a16="http://schemas.microsoft.com/office/drawing/2014/main" id="{CD53425A-5BD4-C58B-FF16-5DBC2E8EE108}"/>
              </a:ext>
            </a:extLst>
          </p:cNvPr>
          <p:cNvSpPr>
            <a:spLocks noGrp="1"/>
          </p:cNvSpPr>
          <p:nvPr>
            <p:ph sz="quarter" idx="40"/>
          </p:nvPr>
        </p:nvSpPr>
        <p:spPr>
          <a:xfrm>
            <a:off x="7663059" y="4935632"/>
            <a:ext cx="3381794" cy="902179"/>
          </a:xfrm>
        </p:spPr>
        <p:txBody>
          <a:bodyPr>
            <a:normAutofit/>
          </a:bodyPr>
          <a:lstStyle/>
          <a:p>
            <a:pPr marL="0" indent="0">
              <a:buNone/>
            </a:pPr>
            <a:r>
              <a:rPr lang="en-US">
                <a:solidFill>
                  <a:schemeClr val="bg1"/>
                </a:solidFill>
              </a:rPr>
              <a:t>Adapt easily to different screen sizes and devices</a:t>
            </a:r>
          </a:p>
          <a:p>
            <a:endParaRPr lang="en-US">
              <a:solidFill>
                <a:schemeClr val="bg1"/>
              </a:solidFill>
            </a:endParaRPr>
          </a:p>
        </p:txBody>
      </p:sp>
      <p:sp>
        <p:nvSpPr>
          <p:cNvPr id="3" name="Slide Number Placeholder 2">
            <a:extLst>
              <a:ext uri="{FF2B5EF4-FFF2-40B4-BE49-F238E27FC236}">
                <a16:creationId xmlns:a16="http://schemas.microsoft.com/office/drawing/2014/main" id="{BF2743C3-40F1-0018-AC6E-7E3547F56ADA}"/>
              </a:ext>
            </a:extLst>
          </p:cNvPr>
          <p:cNvSpPr>
            <a:spLocks noGrp="1"/>
          </p:cNvSpPr>
          <p:nvPr>
            <p:ph type="sldNum" sz="quarter" idx="4"/>
          </p:nvPr>
        </p:nvSpPr>
        <p:spPr/>
        <p:txBody>
          <a:bodyPr/>
          <a:lstStyle/>
          <a:p>
            <a:fld id="{23AA811B-2EBD-4900-905E-5BE206449611}" type="slidenum">
              <a:rPr lang="en-GB" smtClean="0"/>
              <a:pPr/>
              <a:t>66</a:t>
            </a:fld>
            <a:endParaRPr lang="en-GB"/>
          </a:p>
        </p:txBody>
      </p:sp>
      <p:sp>
        <p:nvSpPr>
          <p:cNvPr id="2" name="Footer Placeholder 1">
            <a:extLst>
              <a:ext uri="{FF2B5EF4-FFF2-40B4-BE49-F238E27FC236}">
                <a16:creationId xmlns:a16="http://schemas.microsoft.com/office/drawing/2014/main" id="{18F1C709-3C63-8E83-2827-9A96091CE540}"/>
              </a:ext>
            </a:extLst>
          </p:cNvPr>
          <p:cNvSpPr>
            <a:spLocks noGrp="1"/>
          </p:cNvSpPr>
          <p:nvPr>
            <p:ph type="ftr" sz="quarter" idx="3"/>
          </p:nvPr>
        </p:nvSpPr>
        <p:spPr/>
        <p:txBody>
          <a:bodyPr/>
          <a:lstStyle/>
          <a:p>
            <a:pPr algn="r"/>
            <a:r>
              <a:rPr lang="en-GB"/>
              <a:t>MENTORING IN CONFIDENCE</a:t>
            </a:r>
          </a:p>
        </p:txBody>
      </p:sp>
      <p:sp>
        <p:nvSpPr>
          <p:cNvPr id="4" name="Title 3">
            <a:extLst>
              <a:ext uri="{FF2B5EF4-FFF2-40B4-BE49-F238E27FC236}">
                <a16:creationId xmlns:a16="http://schemas.microsoft.com/office/drawing/2014/main" id="{52CF142B-261F-C332-8863-4C10EA1E9348}"/>
              </a:ext>
            </a:extLst>
          </p:cNvPr>
          <p:cNvSpPr>
            <a:spLocks noGrp="1"/>
          </p:cNvSpPr>
          <p:nvPr>
            <p:ph type="title"/>
          </p:nvPr>
        </p:nvSpPr>
        <p:spPr/>
        <p:txBody>
          <a:bodyPr/>
          <a:lstStyle/>
          <a:p>
            <a:r>
              <a:rPr lang="en-US">
                <a:solidFill>
                  <a:schemeClr val="bg1"/>
                </a:solidFill>
              </a:rPr>
              <a:t>ANGULAR</a:t>
            </a:r>
            <a:r>
              <a:rPr lang="en-US">
                <a:solidFill>
                  <a:srgbClr val="00FFFF"/>
                </a:solidFill>
              </a:rPr>
              <a:t> </a:t>
            </a:r>
            <a:r>
              <a:rPr lang="en-US">
                <a:solidFill>
                  <a:srgbClr val="FFA400"/>
                </a:solidFill>
              </a:rPr>
              <a:t>MATERIAL</a:t>
            </a:r>
            <a:endParaRPr lang="en-US"/>
          </a:p>
        </p:txBody>
      </p:sp>
      <p:grpSp>
        <p:nvGrpSpPr>
          <p:cNvPr id="18" name="Group 17">
            <a:extLst>
              <a:ext uri="{FF2B5EF4-FFF2-40B4-BE49-F238E27FC236}">
                <a16:creationId xmlns:a16="http://schemas.microsoft.com/office/drawing/2014/main" id="{B1FCC364-4A10-0365-E389-B91E986478D5}"/>
              </a:ext>
            </a:extLst>
          </p:cNvPr>
          <p:cNvGrpSpPr/>
          <p:nvPr/>
        </p:nvGrpSpPr>
        <p:grpSpPr>
          <a:xfrm>
            <a:off x="4495800" y="1894163"/>
            <a:ext cx="3200400" cy="3262006"/>
            <a:chOff x="4495800" y="1767194"/>
            <a:chExt cx="3200400" cy="3262006"/>
          </a:xfrm>
        </p:grpSpPr>
        <p:sp>
          <p:nvSpPr>
            <p:cNvPr id="13" name="Oval 12">
              <a:extLst>
                <a:ext uri="{FF2B5EF4-FFF2-40B4-BE49-F238E27FC236}">
                  <a16:creationId xmlns:a16="http://schemas.microsoft.com/office/drawing/2014/main" id="{A1DC6AFE-7B37-58C9-F276-51F7F39B264C}"/>
                </a:ext>
              </a:extLst>
            </p:cNvPr>
            <p:cNvSpPr/>
            <p:nvPr/>
          </p:nvSpPr>
          <p:spPr>
            <a:xfrm>
              <a:off x="4495800" y="1828800"/>
              <a:ext cx="3200400" cy="3200400"/>
            </a:xfrm>
            <a:prstGeom prst="ellipse">
              <a:avLst/>
            </a:prstGeom>
            <a:noFill/>
            <a:ln>
              <a:solidFill>
                <a:srgbClr val="089DE5"/>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4" name="Oval 13">
              <a:extLst>
                <a:ext uri="{FF2B5EF4-FFF2-40B4-BE49-F238E27FC236}">
                  <a16:creationId xmlns:a16="http://schemas.microsoft.com/office/drawing/2014/main" id="{0FBC2169-AB78-B460-7B36-2900535FE174}"/>
                </a:ext>
              </a:extLst>
            </p:cNvPr>
            <p:cNvSpPr/>
            <p:nvPr/>
          </p:nvSpPr>
          <p:spPr>
            <a:xfrm>
              <a:off x="4544934"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5" name="Oval 14">
              <a:extLst>
                <a:ext uri="{FF2B5EF4-FFF2-40B4-BE49-F238E27FC236}">
                  <a16:creationId xmlns:a16="http://schemas.microsoft.com/office/drawing/2014/main" id="{D4A6FFCD-3254-9988-B1B3-DE7F2AC1AA35}"/>
                </a:ext>
              </a:extLst>
            </p:cNvPr>
            <p:cNvSpPr/>
            <p:nvPr/>
          </p:nvSpPr>
          <p:spPr>
            <a:xfrm>
              <a:off x="6728809" y="1767194"/>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6" name="Oval 15">
              <a:extLst>
                <a:ext uri="{FF2B5EF4-FFF2-40B4-BE49-F238E27FC236}">
                  <a16:creationId xmlns:a16="http://schemas.microsoft.com/office/drawing/2014/main" id="{12783215-7975-4F68-0748-8F8A28BD44B6}"/>
                </a:ext>
              </a:extLst>
            </p:cNvPr>
            <p:cNvSpPr/>
            <p:nvPr/>
          </p:nvSpPr>
          <p:spPr>
            <a:xfrm>
              <a:off x="4544934"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17" name="Oval 16">
              <a:extLst>
                <a:ext uri="{FF2B5EF4-FFF2-40B4-BE49-F238E27FC236}">
                  <a16:creationId xmlns:a16="http://schemas.microsoft.com/office/drawing/2014/main" id="{EDF998E9-DF05-65F5-836F-726AB5F190A2}"/>
                </a:ext>
              </a:extLst>
            </p:cNvPr>
            <p:cNvSpPr/>
            <p:nvPr/>
          </p:nvSpPr>
          <p:spPr>
            <a:xfrm>
              <a:off x="6728809" y="4073986"/>
              <a:ext cx="914400" cy="914400"/>
            </a:xfrm>
            <a:prstGeom prst="ellipse">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grpSp>
      <p:pic>
        <p:nvPicPr>
          <p:cNvPr id="28" name="Picture 27">
            <a:extLst>
              <a:ext uri="{FF2B5EF4-FFF2-40B4-BE49-F238E27FC236}">
                <a16:creationId xmlns:a16="http://schemas.microsoft.com/office/drawing/2014/main" id="{26DBB925-D0C3-819F-36A1-F026702B9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688" y="3151688"/>
            <a:ext cx="554623" cy="554623"/>
          </a:xfrm>
          <a:prstGeom prst="rect">
            <a:avLst/>
          </a:prstGeom>
        </p:spPr>
      </p:pic>
      <p:pic>
        <p:nvPicPr>
          <p:cNvPr id="33" name="Graphic 32" descr="Stuffed Toy outline">
            <a:extLst>
              <a:ext uri="{FF2B5EF4-FFF2-40B4-BE49-F238E27FC236}">
                <a16:creationId xmlns:a16="http://schemas.microsoft.com/office/drawing/2014/main" id="{57DBC7FC-52A6-9813-42A8-61E76011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6238" y="4345155"/>
            <a:ext cx="588256" cy="588256"/>
          </a:xfrm>
          <a:prstGeom prst="rect">
            <a:avLst/>
          </a:prstGeom>
        </p:spPr>
      </p:pic>
      <p:pic>
        <p:nvPicPr>
          <p:cNvPr id="35" name="Graphic 34" descr="Large paint brush outline">
            <a:extLst>
              <a:ext uri="{FF2B5EF4-FFF2-40B4-BE49-F238E27FC236}">
                <a16:creationId xmlns:a16="http://schemas.microsoft.com/office/drawing/2014/main" id="{B87DB829-4B28-E52A-80D9-A4DD8D7E1F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1881" y="2036440"/>
            <a:ext cx="588256" cy="588256"/>
          </a:xfrm>
          <a:prstGeom prst="rect">
            <a:avLst/>
          </a:prstGeom>
        </p:spPr>
      </p:pic>
      <p:pic>
        <p:nvPicPr>
          <p:cNvPr id="37" name="Graphic 36" descr="Monitor outline">
            <a:extLst>
              <a:ext uri="{FF2B5EF4-FFF2-40B4-BE49-F238E27FC236}">
                <a16:creationId xmlns:a16="http://schemas.microsoft.com/office/drawing/2014/main" id="{4929D4F1-AA59-4EEB-83D7-34FF00A99F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1881" y="4384046"/>
            <a:ext cx="588256" cy="588256"/>
          </a:xfrm>
          <a:prstGeom prst="rect">
            <a:avLst/>
          </a:prstGeom>
        </p:spPr>
      </p:pic>
      <p:pic>
        <p:nvPicPr>
          <p:cNvPr id="39" name="Graphic 38" descr="Seesaw outline">
            <a:extLst>
              <a:ext uri="{FF2B5EF4-FFF2-40B4-BE49-F238E27FC236}">
                <a16:creationId xmlns:a16="http://schemas.microsoft.com/office/drawing/2014/main" id="{7037BD6F-65EF-F4B6-06B8-958CF92633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08006" y="2053154"/>
            <a:ext cx="588256" cy="588256"/>
          </a:xfrm>
          <a:prstGeom prst="rect">
            <a:avLst/>
          </a:prstGeom>
        </p:spPr>
      </p:pic>
    </p:spTree>
    <p:extLst>
      <p:ext uri="{BB962C8B-B14F-4D97-AF65-F5344CB8AC3E}">
        <p14:creationId xmlns:p14="http://schemas.microsoft.com/office/powerpoint/2010/main" val="377641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a:solidFill>
                  <a:schemeClr val="bg1"/>
                </a:solidFill>
              </a:rPr>
              <a:t>MATERIAL </a:t>
            </a:r>
            <a:r>
              <a:rPr lang="en-US">
                <a:solidFill>
                  <a:srgbClr val="FFA400"/>
                </a:solidFill>
              </a:rPr>
              <a:t>BUTTON</a:t>
            </a:r>
            <a:endParaRPr lang="en-US">
              <a:solidFill>
                <a:schemeClr val="bg1"/>
              </a:solidFill>
            </a:endParaRP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67</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4" name="Picture 3">
            <a:extLst>
              <a:ext uri="{FF2B5EF4-FFF2-40B4-BE49-F238E27FC236}">
                <a16:creationId xmlns:a16="http://schemas.microsoft.com/office/drawing/2014/main" id="{886EFB26-A806-CAED-A3DC-D2BC95DC054B}"/>
              </a:ext>
            </a:extLst>
          </p:cNvPr>
          <p:cNvPicPr>
            <a:picLocks noChangeAspect="1"/>
          </p:cNvPicPr>
          <p:nvPr/>
        </p:nvPicPr>
        <p:blipFill>
          <a:blip r:embed="rId2"/>
          <a:stretch>
            <a:fillRect/>
          </a:stretch>
        </p:blipFill>
        <p:spPr>
          <a:xfrm>
            <a:off x="1291258" y="2181217"/>
            <a:ext cx="5554800" cy="3027331"/>
          </a:xfrm>
          <a:prstGeom prst="rect">
            <a:avLst/>
          </a:prstGeom>
        </p:spPr>
      </p:pic>
      <p:pic>
        <p:nvPicPr>
          <p:cNvPr id="8" name="Picture 7">
            <a:extLst>
              <a:ext uri="{FF2B5EF4-FFF2-40B4-BE49-F238E27FC236}">
                <a16:creationId xmlns:a16="http://schemas.microsoft.com/office/drawing/2014/main" id="{45C5752E-0CC3-B22A-D84E-A35347D38244}"/>
              </a:ext>
            </a:extLst>
          </p:cNvPr>
          <p:cNvPicPr>
            <a:picLocks noChangeAspect="1"/>
          </p:cNvPicPr>
          <p:nvPr/>
        </p:nvPicPr>
        <p:blipFill>
          <a:blip r:embed="rId3"/>
          <a:stretch>
            <a:fillRect/>
          </a:stretch>
        </p:blipFill>
        <p:spPr>
          <a:xfrm>
            <a:off x="7593426" y="3096380"/>
            <a:ext cx="3379235" cy="1197004"/>
          </a:xfrm>
          <a:prstGeom prst="rect">
            <a:avLst/>
          </a:prstGeom>
        </p:spPr>
      </p:pic>
    </p:spTree>
    <p:extLst>
      <p:ext uri="{BB962C8B-B14F-4D97-AF65-F5344CB8AC3E}">
        <p14:creationId xmlns:p14="http://schemas.microsoft.com/office/powerpoint/2010/main" val="139413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a:solidFill>
                  <a:schemeClr val="bg1"/>
                </a:solidFill>
              </a:rPr>
              <a:t>MATERIAL </a:t>
            </a:r>
            <a:r>
              <a:rPr lang="en-US">
                <a:solidFill>
                  <a:srgbClr val="FFA400"/>
                </a:solidFill>
              </a:rPr>
              <a:t>INPUT</a:t>
            </a:r>
            <a:endParaRPr lang="en-US">
              <a:solidFill>
                <a:schemeClr val="bg1"/>
              </a:solidFill>
            </a:endParaRP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68</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8" name="Picture 7">
            <a:extLst>
              <a:ext uri="{FF2B5EF4-FFF2-40B4-BE49-F238E27FC236}">
                <a16:creationId xmlns:a16="http://schemas.microsoft.com/office/drawing/2014/main" id="{9F2A429B-C36D-1A99-6D58-ED02C413CDEF}"/>
              </a:ext>
            </a:extLst>
          </p:cNvPr>
          <p:cNvPicPr>
            <a:picLocks noChangeAspect="1"/>
          </p:cNvPicPr>
          <p:nvPr/>
        </p:nvPicPr>
        <p:blipFill>
          <a:blip r:embed="rId2"/>
          <a:stretch>
            <a:fillRect/>
          </a:stretch>
        </p:blipFill>
        <p:spPr>
          <a:xfrm>
            <a:off x="1525708" y="2585148"/>
            <a:ext cx="2733675" cy="2028825"/>
          </a:xfrm>
          <a:prstGeom prst="rect">
            <a:avLst/>
          </a:prstGeom>
        </p:spPr>
      </p:pic>
      <p:pic>
        <p:nvPicPr>
          <p:cNvPr id="10" name="Picture 9">
            <a:extLst>
              <a:ext uri="{FF2B5EF4-FFF2-40B4-BE49-F238E27FC236}">
                <a16:creationId xmlns:a16="http://schemas.microsoft.com/office/drawing/2014/main" id="{26D9EE82-2958-BBCE-8984-502E2F55904A}"/>
              </a:ext>
            </a:extLst>
          </p:cNvPr>
          <p:cNvPicPr>
            <a:picLocks noChangeAspect="1"/>
          </p:cNvPicPr>
          <p:nvPr/>
        </p:nvPicPr>
        <p:blipFill>
          <a:blip r:embed="rId3"/>
          <a:stretch>
            <a:fillRect/>
          </a:stretch>
        </p:blipFill>
        <p:spPr>
          <a:xfrm>
            <a:off x="4952144" y="2468755"/>
            <a:ext cx="6120981" cy="2261613"/>
          </a:xfrm>
          <a:prstGeom prst="rect">
            <a:avLst/>
          </a:prstGeom>
        </p:spPr>
      </p:pic>
    </p:spTree>
    <p:extLst>
      <p:ext uri="{BB962C8B-B14F-4D97-AF65-F5344CB8AC3E}">
        <p14:creationId xmlns:p14="http://schemas.microsoft.com/office/powerpoint/2010/main" val="40454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a:solidFill>
                  <a:schemeClr val="bg1"/>
                </a:solidFill>
              </a:rPr>
              <a:t>MATERIAL </a:t>
            </a:r>
            <a:r>
              <a:rPr lang="en-US">
                <a:solidFill>
                  <a:srgbClr val="FFA400"/>
                </a:solidFill>
              </a:rPr>
              <a:t>MENU</a:t>
            </a:r>
            <a:endParaRPr lang="en-US">
              <a:solidFill>
                <a:schemeClr val="bg1"/>
              </a:solidFill>
            </a:endParaRP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69</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8" name="Picture 7">
            <a:extLst>
              <a:ext uri="{FF2B5EF4-FFF2-40B4-BE49-F238E27FC236}">
                <a16:creationId xmlns:a16="http://schemas.microsoft.com/office/drawing/2014/main" id="{4F6D21CE-AFF3-FE54-796F-0C935FEFF89A}"/>
              </a:ext>
            </a:extLst>
          </p:cNvPr>
          <p:cNvPicPr>
            <a:picLocks noChangeAspect="1"/>
          </p:cNvPicPr>
          <p:nvPr/>
        </p:nvPicPr>
        <p:blipFill>
          <a:blip r:embed="rId2"/>
          <a:stretch>
            <a:fillRect/>
          </a:stretch>
        </p:blipFill>
        <p:spPr>
          <a:xfrm>
            <a:off x="1012000" y="2840027"/>
            <a:ext cx="2292195" cy="2132665"/>
          </a:xfrm>
          <a:prstGeom prst="rect">
            <a:avLst/>
          </a:prstGeom>
        </p:spPr>
      </p:pic>
      <p:pic>
        <p:nvPicPr>
          <p:cNvPr id="10" name="Picture 9">
            <a:extLst>
              <a:ext uri="{FF2B5EF4-FFF2-40B4-BE49-F238E27FC236}">
                <a16:creationId xmlns:a16="http://schemas.microsoft.com/office/drawing/2014/main" id="{AF1400F5-3D36-4C97-74CE-C5B47CA643DC}"/>
              </a:ext>
            </a:extLst>
          </p:cNvPr>
          <p:cNvPicPr>
            <a:picLocks noChangeAspect="1"/>
          </p:cNvPicPr>
          <p:nvPr/>
        </p:nvPicPr>
        <p:blipFill>
          <a:blip r:embed="rId3"/>
          <a:stretch>
            <a:fillRect/>
          </a:stretch>
        </p:blipFill>
        <p:spPr>
          <a:xfrm>
            <a:off x="3750068" y="2162346"/>
            <a:ext cx="7671190" cy="3358396"/>
          </a:xfrm>
          <a:prstGeom prst="rect">
            <a:avLst/>
          </a:prstGeom>
        </p:spPr>
      </p:pic>
    </p:spTree>
    <p:extLst>
      <p:ext uri="{BB962C8B-B14F-4D97-AF65-F5344CB8AC3E}">
        <p14:creationId xmlns:p14="http://schemas.microsoft.com/office/powerpoint/2010/main" val="317148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2083A8-F951-2DA6-E6A9-3C2620A3B873}"/>
              </a:ext>
            </a:extLst>
          </p:cNvPr>
          <p:cNvSpPr>
            <a:spLocks noGrp="1"/>
          </p:cNvSpPr>
          <p:nvPr>
            <p:ph type="title"/>
          </p:nvPr>
        </p:nvSpPr>
        <p:spPr>
          <a:xfrm>
            <a:off x="522736" y="4727274"/>
            <a:ext cx="6582152" cy="621661"/>
          </a:xfrm>
        </p:spPr>
        <p:txBody>
          <a:bodyPr/>
          <a:lstStyle/>
          <a:p>
            <a:r>
              <a:rPr lang="en-GB"/>
              <a:t>Scan &amp; find out more about the Internship program at Systematic! </a:t>
            </a:r>
          </a:p>
        </p:txBody>
      </p:sp>
      <p:sp>
        <p:nvSpPr>
          <p:cNvPr id="5" name="Footer Placeholder 4">
            <a:extLst>
              <a:ext uri="{FF2B5EF4-FFF2-40B4-BE49-F238E27FC236}">
                <a16:creationId xmlns:a16="http://schemas.microsoft.com/office/drawing/2014/main" id="{691501A4-C77A-1BCB-2C36-244DB058A03D}"/>
              </a:ext>
            </a:extLst>
          </p:cNvPr>
          <p:cNvSpPr>
            <a:spLocks noGrp="1"/>
          </p:cNvSpPr>
          <p:nvPr>
            <p:ph type="ftr" sz="quarter" idx="13"/>
          </p:nvPr>
        </p:nvSpPr>
        <p:spPr/>
        <p:txBody>
          <a:bodyPr/>
          <a:lstStyle/>
          <a:p>
            <a:r>
              <a:rPr lang="da-DK"/>
              <a:t>Commercial in confidence | SSE/XXXXX/YYY/ZZZZ  $Revision:xx.xx $</a:t>
            </a:r>
          </a:p>
        </p:txBody>
      </p:sp>
      <p:pic>
        <p:nvPicPr>
          <p:cNvPr id="3" name="Picture 2" descr="A qr code with a black background&#10;&#10;AI-generated content may be incorrect.">
            <a:extLst>
              <a:ext uri="{FF2B5EF4-FFF2-40B4-BE49-F238E27FC236}">
                <a16:creationId xmlns:a16="http://schemas.microsoft.com/office/drawing/2014/main" id="{7792D338-5736-C421-A658-9C3D15FE5128}"/>
              </a:ext>
            </a:extLst>
          </p:cNvPr>
          <p:cNvPicPr>
            <a:picLocks noChangeAspect="1"/>
          </p:cNvPicPr>
          <p:nvPr/>
        </p:nvPicPr>
        <p:blipFill>
          <a:blip r:embed="rId2"/>
          <a:stretch>
            <a:fillRect/>
          </a:stretch>
        </p:blipFill>
        <p:spPr>
          <a:xfrm>
            <a:off x="1339859" y="818477"/>
            <a:ext cx="3863077" cy="3863077"/>
          </a:xfrm>
          <a:prstGeom prst="rect">
            <a:avLst/>
          </a:prstGeom>
          <a:solidFill>
            <a:srgbClr val="141446"/>
          </a:solidFill>
        </p:spPr>
      </p:pic>
    </p:spTree>
    <p:extLst>
      <p:ext uri="{BB962C8B-B14F-4D97-AF65-F5344CB8AC3E}">
        <p14:creationId xmlns:p14="http://schemas.microsoft.com/office/powerpoint/2010/main" val="334807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a:solidFill>
                  <a:schemeClr val="bg1"/>
                </a:solidFill>
                <a:latin typeface="Rockwell" panose="02060603020205020403" pitchFamily="18" charset="0"/>
              </a:rPr>
              <a:t>WHAT IS </a:t>
            </a:r>
            <a:r>
              <a:rPr lang="en-US" b="1">
                <a:solidFill>
                  <a:srgbClr val="FFA400"/>
                </a:solidFill>
                <a:latin typeface="Rockwell" panose="02060603020205020403" pitchFamily="18" charset="0"/>
              </a:rPr>
              <a:t>ROUTING</a:t>
            </a:r>
            <a:r>
              <a:rPr lang="en-US" b="1">
                <a:solidFill>
                  <a:schemeClr val="bg1"/>
                </a:solidFill>
                <a:latin typeface="Rockwell" panose="02060603020205020403" pitchFamily="18" charset="0"/>
              </a:rPr>
              <a:t>?</a:t>
            </a: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6140492" y="4068034"/>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Achieved using the </a:t>
            </a:r>
            <a:r>
              <a:rPr lang="en-US" err="1">
                <a:latin typeface="Rockwell" panose="02060603020205020403" pitchFamily="18" charset="0"/>
              </a:rPr>
              <a:t>RouterModule</a:t>
            </a:r>
            <a:r>
              <a:rPr lang="en-US">
                <a:latin typeface="Rockwell" panose="02060603020205020403" pitchFamily="18" charset="0"/>
              </a:rPr>
              <a:t> from “@angular/router”</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70</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140492" y="2074758"/>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Navigating between different views of an Angular application</a:t>
            </a:r>
          </a:p>
        </p:txBody>
      </p:sp>
      <p:pic>
        <p:nvPicPr>
          <p:cNvPr id="4" name="Graphic 3" descr="Cruise ship outline">
            <a:extLst>
              <a:ext uri="{FF2B5EF4-FFF2-40B4-BE49-F238E27FC236}">
                <a16:creationId xmlns:a16="http://schemas.microsoft.com/office/drawing/2014/main" id="{C4FAE9C2-DAE8-8351-2E75-AC512F3BC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0428" y="2074758"/>
            <a:ext cx="585367" cy="585367"/>
          </a:xfrm>
          <a:prstGeom prst="rect">
            <a:avLst/>
          </a:prstGeom>
        </p:spPr>
      </p:pic>
      <p:pic>
        <p:nvPicPr>
          <p:cNvPr id="13" name="Graphic 12" descr="Route (Two Pins With A Path) outline">
            <a:extLst>
              <a:ext uri="{FF2B5EF4-FFF2-40B4-BE49-F238E27FC236}">
                <a16:creationId xmlns:a16="http://schemas.microsoft.com/office/drawing/2014/main" id="{30267009-52A4-5FA8-AB79-1DC0AD066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0428" y="4068034"/>
            <a:ext cx="585367" cy="585367"/>
          </a:xfrm>
          <a:prstGeom prst="rect">
            <a:avLst/>
          </a:prstGeom>
        </p:spPr>
      </p:pic>
    </p:spTree>
    <p:extLst>
      <p:ext uri="{BB962C8B-B14F-4D97-AF65-F5344CB8AC3E}">
        <p14:creationId xmlns:p14="http://schemas.microsoft.com/office/powerpoint/2010/main" val="1684649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fontScale="92500"/>
          </a:bodyPr>
          <a:lstStyle/>
          <a:p>
            <a:r>
              <a:rPr lang="en-US" b="1">
                <a:solidFill>
                  <a:schemeClr val="bg1"/>
                </a:solidFill>
                <a:latin typeface="Rockwell" panose="02060603020205020403" pitchFamily="18" charset="0"/>
              </a:rPr>
              <a:t>ROUTING</a:t>
            </a:r>
            <a:r>
              <a:rPr lang="en-US" b="1">
                <a:solidFill>
                  <a:srgbClr val="00FFFF"/>
                </a:solidFill>
                <a:latin typeface="Rockwell" panose="02060603020205020403" pitchFamily="18" charset="0"/>
              </a:rPr>
              <a:t> </a:t>
            </a:r>
            <a:r>
              <a:rPr lang="en-US" b="1">
                <a:solidFill>
                  <a:srgbClr val="FFA400"/>
                </a:solidFill>
                <a:latin typeface="Rockwell" panose="02060603020205020403" pitchFamily="18" charset="0"/>
              </a:rPr>
              <a:t>TERMINOLOGY</a:t>
            </a:r>
            <a:endParaRPr lang="en-US" b="1">
              <a:solidFill>
                <a:srgbClr val="00FFFF"/>
              </a:solidFill>
              <a:latin typeface="Rockwell" panose="02060603020205020403" pitchFamily="18" charset="0"/>
            </a:endParaRP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6096000" y="2625680"/>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rgbClr val="FFA400"/>
                </a:solidFill>
                <a:latin typeface="Rockwell" panose="02060603020205020403" pitchFamily="18" charset="0"/>
              </a:rPr>
              <a:t>Router outlet</a:t>
            </a:r>
            <a:r>
              <a:rPr lang="en-US" dirty="0">
                <a:solidFill>
                  <a:schemeClr val="bg1"/>
                </a:solidFill>
                <a:latin typeface="Rockwell" panose="02060603020205020403" pitchFamily="18" charset="0"/>
              </a:rPr>
              <a:t>: where are we rendering the content?</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71</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096000" y="1437577"/>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rgbClr val="FFA400"/>
                </a:solidFill>
                <a:latin typeface="Rockwell" panose="02060603020205020403" pitchFamily="18" charset="0"/>
              </a:rPr>
              <a:t>Route</a:t>
            </a:r>
            <a:r>
              <a:rPr lang="en-US" dirty="0">
                <a:solidFill>
                  <a:schemeClr val="bg1"/>
                </a:solidFill>
                <a:latin typeface="Rockwell" panose="02060603020205020403" pitchFamily="18" charset="0"/>
              </a:rPr>
              <a:t>: defines the path and the component which will be rendered when the path is accessed.</a:t>
            </a:r>
          </a:p>
        </p:txBody>
      </p:sp>
      <p:sp>
        <p:nvSpPr>
          <p:cNvPr id="3" name="Content Placeholder 4">
            <a:extLst>
              <a:ext uri="{FF2B5EF4-FFF2-40B4-BE49-F238E27FC236}">
                <a16:creationId xmlns:a16="http://schemas.microsoft.com/office/drawing/2014/main" id="{84E12DAD-5CAA-D85E-85D3-2E0B6470D2E0}"/>
              </a:ext>
            </a:extLst>
          </p:cNvPr>
          <p:cNvSpPr txBox="1">
            <a:spLocks/>
          </p:cNvSpPr>
          <p:nvPr/>
        </p:nvSpPr>
        <p:spPr>
          <a:xfrm>
            <a:off x="6140103" y="3813784"/>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rgbClr val="FFA400"/>
                </a:solidFill>
                <a:latin typeface="Rockwell" panose="02060603020205020403" pitchFamily="18" charset="0"/>
              </a:rPr>
              <a:t>Router link</a:t>
            </a:r>
            <a:r>
              <a:rPr lang="en-US" dirty="0">
                <a:solidFill>
                  <a:schemeClr val="bg1"/>
                </a:solidFill>
                <a:latin typeface="Rockwell" panose="02060603020205020403" pitchFamily="18" charset="0"/>
              </a:rPr>
              <a:t>: navigation links in templates</a:t>
            </a:r>
          </a:p>
        </p:txBody>
      </p:sp>
      <p:sp>
        <p:nvSpPr>
          <p:cNvPr id="5" name="Content Placeholder 4">
            <a:extLst>
              <a:ext uri="{FF2B5EF4-FFF2-40B4-BE49-F238E27FC236}">
                <a16:creationId xmlns:a16="http://schemas.microsoft.com/office/drawing/2014/main" id="{8267CE42-E533-4634-B929-E9AF4C5CA4A8}"/>
              </a:ext>
            </a:extLst>
          </p:cNvPr>
          <p:cNvSpPr txBox="1">
            <a:spLocks/>
          </p:cNvSpPr>
          <p:nvPr/>
        </p:nvSpPr>
        <p:spPr>
          <a:xfrm>
            <a:off x="6140103" y="5001887"/>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rgbClr val="FFA400"/>
                </a:solidFill>
                <a:latin typeface="Rockwell" panose="02060603020205020403" pitchFamily="18" charset="0"/>
              </a:rPr>
              <a:t>Dynamic route parameters</a:t>
            </a:r>
            <a:r>
              <a:rPr lang="en-US" dirty="0">
                <a:solidFill>
                  <a:schemeClr val="bg1"/>
                </a:solidFill>
                <a:latin typeface="Rockwell" panose="02060603020205020403" pitchFamily="18" charset="0"/>
              </a:rPr>
              <a:t>: capture values and make them available to the component</a:t>
            </a:r>
          </a:p>
        </p:txBody>
      </p:sp>
      <p:pic>
        <p:nvPicPr>
          <p:cNvPr id="9" name="Graphic 8" descr="Balloon animal outline">
            <a:extLst>
              <a:ext uri="{FF2B5EF4-FFF2-40B4-BE49-F238E27FC236}">
                <a16:creationId xmlns:a16="http://schemas.microsoft.com/office/drawing/2014/main" id="{84D34C32-67FE-2413-633B-00FEBFF8C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168" y="2484382"/>
            <a:ext cx="523832" cy="523832"/>
          </a:xfrm>
          <a:prstGeom prst="rect">
            <a:avLst/>
          </a:prstGeom>
        </p:spPr>
      </p:pic>
      <p:pic>
        <p:nvPicPr>
          <p:cNvPr id="14" name="Graphic 13" descr="Browser window outline">
            <a:extLst>
              <a:ext uri="{FF2B5EF4-FFF2-40B4-BE49-F238E27FC236}">
                <a16:creationId xmlns:a16="http://schemas.microsoft.com/office/drawing/2014/main" id="{EB5D4CBD-C1CE-ED8F-5831-EB72CF952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2168" y="4972467"/>
            <a:ext cx="523832" cy="523832"/>
          </a:xfrm>
          <a:prstGeom prst="rect">
            <a:avLst/>
          </a:prstGeom>
        </p:spPr>
      </p:pic>
      <p:pic>
        <p:nvPicPr>
          <p:cNvPr id="16" name="Graphic 15" descr="Link outline">
            <a:extLst>
              <a:ext uri="{FF2B5EF4-FFF2-40B4-BE49-F238E27FC236}">
                <a16:creationId xmlns:a16="http://schemas.microsoft.com/office/drawing/2014/main" id="{2934C180-9807-AB50-BA71-BE873F0BC0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2168" y="3700336"/>
            <a:ext cx="523832" cy="523832"/>
          </a:xfrm>
          <a:prstGeom prst="rect">
            <a:avLst/>
          </a:prstGeom>
        </p:spPr>
      </p:pic>
      <p:pic>
        <p:nvPicPr>
          <p:cNvPr id="18" name="Graphic 17" descr="Route (Two Pins With A Path) outline">
            <a:extLst>
              <a:ext uri="{FF2B5EF4-FFF2-40B4-BE49-F238E27FC236}">
                <a16:creationId xmlns:a16="http://schemas.microsoft.com/office/drawing/2014/main" id="{3D8AA698-B2EF-2AA5-2FB9-5FD624C871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68" y="1391096"/>
            <a:ext cx="523832" cy="523832"/>
          </a:xfrm>
          <a:prstGeom prst="rect">
            <a:avLst/>
          </a:prstGeom>
        </p:spPr>
      </p:pic>
    </p:spTree>
    <p:extLst>
      <p:ext uri="{BB962C8B-B14F-4D97-AF65-F5344CB8AC3E}">
        <p14:creationId xmlns:p14="http://schemas.microsoft.com/office/powerpoint/2010/main" val="1260748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a:solidFill>
                  <a:schemeClr val="bg1"/>
                </a:solidFill>
              </a:rPr>
              <a:t>ANGULAR </a:t>
            </a:r>
            <a:r>
              <a:rPr lang="en-US">
                <a:solidFill>
                  <a:srgbClr val="FFA400"/>
                </a:solidFill>
              </a:rPr>
              <a:t>ROUTING</a:t>
            </a:r>
            <a:endParaRPr lang="en-US">
              <a:solidFill>
                <a:schemeClr val="bg1"/>
              </a:solidFill>
            </a:endParaRP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72</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5" name="Picture 4">
            <a:extLst>
              <a:ext uri="{FF2B5EF4-FFF2-40B4-BE49-F238E27FC236}">
                <a16:creationId xmlns:a16="http://schemas.microsoft.com/office/drawing/2014/main" id="{99203F4B-FF80-D076-53C7-C8837309AA5B}"/>
              </a:ext>
            </a:extLst>
          </p:cNvPr>
          <p:cNvPicPr>
            <a:picLocks noChangeAspect="1"/>
          </p:cNvPicPr>
          <p:nvPr/>
        </p:nvPicPr>
        <p:blipFill>
          <a:blip r:embed="rId2"/>
          <a:stretch>
            <a:fillRect/>
          </a:stretch>
        </p:blipFill>
        <p:spPr>
          <a:xfrm>
            <a:off x="1426779" y="1648244"/>
            <a:ext cx="4910959" cy="818493"/>
          </a:xfrm>
          <a:prstGeom prst="rect">
            <a:avLst/>
          </a:prstGeom>
        </p:spPr>
      </p:pic>
      <p:pic>
        <p:nvPicPr>
          <p:cNvPr id="9" name="Picture 8">
            <a:extLst>
              <a:ext uri="{FF2B5EF4-FFF2-40B4-BE49-F238E27FC236}">
                <a16:creationId xmlns:a16="http://schemas.microsoft.com/office/drawing/2014/main" id="{C50B644B-0BF4-C465-788E-EF0F404F0FE9}"/>
              </a:ext>
            </a:extLst>
          </p:cNvPr>
          <p:cNvPicPr>
            <a:picLocks noChangeAspect="1"/>
          </p:cNvPicPr>
          <p:nvPr/>
        </p:nvPicPr>
        <p:blipFill>
          <a:blip r:embed="rId3"/>
          <a:stretch>
            <a:fillRect/>
          </a:stretch>
        </p:blipFill>
        <p:spPr>
          <a:xfrm>
            <a:off x="1426778" y="4773585"/>
            <a:ext cx="4910959" cy="872341"/>
          </a:xfrm>
          <a:prstGeom prst="rect">
            <a:avLst/>
          </a:prstGeom>
        </p:spPr>
      </p:pic>
      <p:pic>
        <p:nvPicPr>
          <p:cNvPr id="11" name="Picture 10">
            <a:extLst>
              <a:ext uri="{FF2B5EF4-FFF2-40B4-BE49-F238E27FC236}">
                <a16:creationId xmlns:a16="http://schemas.microsoft.com/office/drawing/2014/main" id="{03B9A8F6-CB2D-D1A0-13D9-A7335F714EE4}"/>
              </a:ext>
            </a:extLst>
          </p:cNvPr>
          <p:cNvPicPr>
            <a:picLocks noChangeAspect="1"/>
          </p:cNvPicPr>
          <p:nvPr/>
        </p:nvPicPr>
        <p:blipFill>
          <a:blip r:embed="rId4"/>
          <a:stretch>
            <a:fillRect/>
          </a:stretch>
        </p:blipFill>
        <p:spPr>
          <a:xfrm>
            <a:off x="5137079" y="3087305"/>
            <a:ext cx="6178063" cy="1139144"/>
          </a:xfrm>
          <a:prstGeom prst="rect">
            <a:avLst/>
          </a:prstGeom>
        </p:spPr>
      </p:pic>
    </p:spTree>
    <p:extLst>
      <p:ext uri="{BB962C8B-B14F-4D97-AF65-F5344CB8AC3E}">
        <p14:creationId xmlns:p14="http://schemas.microsoft.com/office/powerpoint/2010/main" val="3622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fontScale="92500" lnSpcReduction="20000"/>
          </a:bodyPr>
          <a:lstStyle/>
          <a:p>
            <a:r>
              <a:rPr lang="en-US" b="1">
                <a:solidFill>
                  <a:srgbClr val="FFA400"/>
                </a:solidFill>
                <a:latin typeface="Rockwell" panose="02060603020205020403" pitchFamily="18" charset="0"/>
              </a:rPr>
              <a:t>LOADING </a:t>
            </a:r>
            <a:r>
              <a:rPr lang="en-US" b="1">
                <a:solidFill>
                  <a:schemeClr val="bg1"/>
                </a:solidFill>
                <a:latin typeface="Rockwell" panose="02060603020205020403" pitchFamily="18" charset="0"/>
              </a:rPr>
              <a:t>ANGULAR</a:t>
            </a:r>
            <a:r>
              <a:rPr lang="en-US" b="1">
                <a:solidFill>
                  <a:srgbClr val="00FFFF"/>
                </a:solidFill>
                <a:latin typeface="Rockwell" panose="02060603020205020403" pitchFamily="18" charset="0"/>
              </a:rPr>
              <a:t> </a:t>
            </a:r>
            <a:r>
              <a:rPr lang="en-US" b="1">
                <a:solidFill>
                  <a:srgbClr val="FFA400"/>
                </a:solidFill>
                <a:latin typeface="Rockwell" panose="02060603020205020403" pitchFamily="18" charset="0"/>
              </a:rPr>
              <a:t>MODULES</a:t>
            </a:r>
            <a:endParaRPr lang="en-US" b="1">
              <a:solidFill>
                <a:srgbClr val="00FFFF"/>
              </a:solidFill>
              <a:latin typeface="Rockwell" panose="02060603020205020403" pitchFamily="18" charset="0"/>
            </a:endParaRP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6095999" y="3551668"/>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b="1">
                <a:solidFill>
                  <a:srgbClr val="FFA400"/>
                </a:solidFill>
                <a:latin typeface="Rockwell" panose="02060603020205020403" pitchFamily="18" charset="0"/>
              </a:rPr>
              <a:t>Lazy</a:t>
            </a:r>
            <a:r>
              <a:rPr lang="en-US" b="0" i="0">
                <a:solidFill>
                  <a:schemeClr val="bg1"/>
                </a:solidFill>
                <a:effectLst/>
                <a:latin typeface="Rockwell" panose="02060603020205020403" pitchFamily="18" charset="0"/>
              </a:rPr>
              <a:t> </a:t>
            </a:r>
            <a:r>
              <a:rPr lang="en-US" sz="2000" b="1">
                <a:solidFill>
                  <a:srgbClr val="FFA400"/>
                </a:solidFill>
                <a:latin typeface="Rockwell" panose="02060603020205020403" pitchFamily="18" charset="0"/>
              </a:rPr>
              <a:t>loading</a:t>
            </a:r>
          </a:p>
          <a:p>
            <a:pPr lvl="1"/>
            <a:r>
              <a:rPr lang="en-US" sz="1800">
                <a:solidFill>
                  <a:schemeClr val="bg1"/>
                </a:solidFill>
                <a:latin typeface="Rockwell" panose="02060603020205020403" pitchFamily="18" charset="0"/>
              </a:rPr>
              <a:t>Asynchronous</a:t>
            </a:r>
            <a:endParaRPr lang="en-US" sz="1800" b="0" i="0">
              <a:solidFill>
                <a:schemeClr val="bg1"/>
              </a:solidFill>
              <a:effectLst/>
              <a:latin typeface="Rockwell" panose="02060603020205020403" pitchFamily="18" charset="0"/>
            </a:endParaRPr>
          </a:p>
          <a:p>
            <a:pPr lvl="1"/>
            <a:r>
              <a:rPr lang="en-US" sz="1800">
                <a:solidFill>
                  <a:schemeClr val="bg1"/>
                </a:solidFill>
                <a:latin typeface="Rockwell" panose="02060603020205020403" pitchFamily="18" charset="0"/>
              </a:rPr>
              <a:t>The modules are loaded when they are needed</a:t>
            </a:r>
          </a:p>
          <a:p>
            <a:pPr lvl="1"/>
            <a:r>
              <a:rPr lang="en-US" sz="1800">
                <a:solidFill>
                  <a:schemeClr val="bg1"/>
                </a:solidFill>
                <a:latin typeface="Rockwell" panose="02060603020205020403" pitchFamily="18" charset="0"/>
              </a:rPr>
              <a:t>The loading of a module can be triggered by user actions, such as navigating to a new route</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73</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096000" y="1437577"/>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sz="2000" b="1">
                <a:solidFill>
                  <a:srgbClr val="FFA400"/>
                </a:solidFill>
                <a:latin typeface="Rockwell" panose="02060603020205020403" pitchFamily="18" charset="0"/>
              </a:rPr>
              <a:t>Eager loading</a:t>
            </a:r>
          </a:p>
          <a:p>
            <a:pPr lvl="1"/>
            <a:r>
              <a:rPr lang="en-US" sz="1800">
                <a:solidFill>
                  <a:schemeClr val="bg1"/>
                </a:solidFill>
                <a:latin typeface="Rockwell" panose="02060603020205020403" pitchFamily="18" charset="0"/>
              </a:rPr>
              <a:t>All modules are loaded when the application starts</a:t>
            </a:r>
          </a:p>
          <a:p>
            <a:pPr lvl="1"/>
            <a:r>
              <a:rPr lang="en-US" sz="1800" b="0" i="0">
                <a:solidFill>
                  <a:schemeClr val="bg1"/>
                </a:solidFill>
                <a:effectLst/>
                <a:latin typeface="Rockwell" panose="02060603020205020403" pitchFamily="18" charset="0"/>
              </a:rPr>
              <a:t>Default behavior in Angu</a:t>
            </a:r>
            <a:r>
              <a:rPr lang="en-US" sz="1800">
                <a:solidFill>
                  <a:schemeClr val="bg1"/>
                </a:solidFill>
                <a:latin typeface="Rockwell" panose="02060603020205020403" pitchFamily="18" charset="0"/>
              </a:rPr>
              <a:t>lar</a:t>
            </a:r>
          </a:p>
        </p:txBody>
      </p:sp>
      <p:pic>
        <p:nvPicPr>
          <p:cNvPr id="8" name="Graphic 7" descr="Sloth outline">
            <a:extLst>
              <a:ext uri="{FF2B5EF4-FFF2-40B4-BE49-F238E27FC236}">
                <a16:creationId xmlns:a16="http://schemas.microsoft.com/office/drawing/2014/main" id="{A766C999-3755-CF54-BBAC-B8CD0EEB53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7304" y="3429000"/>
            <a:ext cx="622042" cy="622042"/>
          </a:xfrm>
          <a:prstGeom prst="rect">
            <a:avLst/>
          </a:prstGeom>
        </p:spPr>
      </p:pic>
      <p:pic>
        <p:nvPicPr>
          <p:cNvPr id="13" name="Graphic 12" descr="Stopwatch outline">
            <a:extLst>
              <a:ext uri="{FF2B5EF4-FFF2-40B4-BE49-F238E27FC236}">
                <a16:creationId xmlns:a16="http://schemas.microsoft.com/office/drawing/2014/main" id="{19E6AA4D-A563-A00F-AB7F-62A1A5A05E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7304" y="1437577"/>
            <a:ext cx="622042" cy="622042"/>
          </a:xfrm>
          <a:prstGeom prst="rect">
            <a:avLst/>
          </a:prstGeom>
        </p:spPr>
      </p:pic>
    </p:spTree>
    <p:extLst>
      <p:ext uri="{BB962C8B-B14F-4D97-AF65-F5344CB8AC3E}">
        <p14:creationId xmlns:p14="http://schemas.microsoft.com/office/powerpoint/2010/main" val="4259734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a:solidFill>
                  <a:schemeClr val="bg1"/>
                </a:solidFill>
                <a:latin typeface="Rockwell" panose="02060603020205020403" pitchFamily="18" charset="0"/>
              </a:rPr>
              <a:t> SETTING UP </a:t>
            </a:r>
            <a:r>
              <a:rPr lang="en-US" b="1">
                <a:solidFill>
                  <a:srgbClr val="FFA400"/>
                </a:solidFill>
                <a:latin typeface="Rockwell" panose="02060603020205020403" pitchFamily="18" charset="0"/>
              </a:rPr>
              <a:t>LAZY LOADING</a:t>
            </a:r>
            <a:endParaRPr lang="en-US" b="1">
              <a:solidFill>
                <a:srgbClr val="00FFFF"/>
              </a:solidFill>
              <a:latin typeface="Rockwell" panose="02060603020205020403" pitchFamily="18" charset="0"/>
            </a:endParaRP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5898473" y="2975836"/>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chemeClr val="bg1"/>
                </a:solidFill>
                <a:latin typeface="Rockwell" panose="02060603020205020403" pitchFamily="18" charset="0"/>
              </a:rPr>
              <a:t>“</a:t>
            </a:r>
            <a:r>
              <a:rPr lang="en-US" sz="1800" err="1">
                <a:solidFill>
                  <a:schemeClr val="bg1"/>
                </a:solidFill>
                <a:latin typeface="Rockwell" panose="02060603020205020403" pitchFamily="18" charset="0"/>
              </a:rPr>
              <a:t>loadChildren</a:t>
            </a:r>
            <a:r>
              <a:rPr lang="en-US" sz="1800">
                <a:solidFill>
                  <a:schemeClr val="bg1"/>
                </a:solidFill>
                <a:latin typeface="Rockwell" panose="02060603020205020403" pitchFamily="18" charset="0"/>
              </a:rPr>
              <a:t>()” specifies the path to the lazy loaded module</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74</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096000" y="1437577"/>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chemeClr val="bg1"/>
                </a:solidFill>
                <a:latin typeface="Rockwell" panose="02060603020205020403" pitchFamily="18" charset="0"/>
              </a:rPr>
              <a:t>Achieved by setting up the routes in the App routing module</a:t>
            </a:r>
          </a:p>
          <a:p>
            <a:pPr marL="0" indent="0">
              <a:buNone/>
            </a:pPr>
            <a:endParaRPr lang="en-US" dirty="0">
              <a:solidFill>
                <a:schemeClr val="bg1"/>
              </a:solidFill>
              <a:latin typeface="Rockwell" panose="02060603020205020403" pitchFamily="18" charset="0"/>
            </a:endParaRPr>
          </a:p>
        </p:txBody>
      </p:sp>
      <p:sp>
        <p:nvSpPr>
          <p:cNvPr id="3" name="Content Placeholder 4">
            <a:extLst>
              <a:ext uri="{FF2B5EF4-FFF2-40B4-BE49-F238E27FC236}">
                <a16:creationId xmlns:a16="http://schemas.microsoft.com/office/drawing/2014/main" id="{264883BD-5862-0C7B-FAB5-F73AA782E355}"/>
              </a:ext>
            </a:extLst>
          </p:cNvPr>
          <p:cNvSpPr txBox="1">
            <a:spLocks/>
          </p:cNvSpPr>
          <p:nvPr/>
        </p:nvSpPr>
        <p:spPr>
          <a:xfrm>
            <a:off x="5898473" y="4514096"/>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180000" lvl="1" indent="0">
              <a:buNone/>
            </a:pPr>
            <a:r>
              <a:rPr lang="en-US" sz="1800">
                <a:solidFill>
                  <a:schemeClr val="bg1"/>
                </a:solidFill>
                <a:latin typeface="Rockwell" panose="02060603020205020403" pitchFamily="18" charset="0"/>
              </a:rPr>
              <a:t>“import()” dynamically imports the module</a:t>
            </a:r>
          </a:p>
          <a:p>
            <a:pPr lvl="1"/>
            <a:endParaRPr lang="en-US" sz="1800">
              <a:solidFill>
                <a:schemeClr val="bg1"/>
              </a:solidFill>
              <a:latin typeface="Rockwell" panose="02060603020205020403" pitchFamily="18" charset="0"/>
            </a:endParaRPr>
          </a:p>
        </p:txBody>
      </p:sp>
      <p:pic>
        <p:nvPicPr>
          <p:cNvPr id="5" name="Graphic 4" descr="Box trolley outline">
            <a:extLst>
              <a:ext uri="{FF2B5EF4-FFF2-40B4-BE49-F238E27FC236}">
                <a16:creationId xmlns:a16="http://schemas.microsoft.com/office/drawing/2014/main" id="{D1B6AA5B-FE84-42F5-708C-05AA8B28FF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2159" y="4379368"/>
            <a:ext cx="492332" cy="492332"/>
          </a:xfrm>
          <a:prstGeom prst="rect">
            <a:avLst/>
          </a:prstGeom>
        </p:spPr>
      </p:pic>
      <p:pic>
        <p:nvPicPr>
          <p:cNvPr id="11" name="Graphic 10" descr="Road outline">
            <a:extLst>
              <a:ext uri="{FF2B5EF4-FFF2-40B4-BE49-F238E27FC236}">
                <a16:creationId xmlns:a16="http://schemas.microsoft.com/office/drawing/2014/main" id="{0680CA40-7353-FD60-65E3-FBCD67FD0D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159" y="2975836"/>
            <a:ext cx="492332" cy="492332"/>
          </a:xfrm>
          <a:prstGeom prst="rect">
            <a:avLst/>
          </a:prstGeom>
        </p:spPr>
      </p:pic>
      <p:pic>
        <p:nvPicPr>
          <p:cNvPr id="15" name="Graphic 14" descr="Alterations &amp; Tailoring outline">
            <a:extLst>
              <a:ext uri="{FF2B5EF4-FFF2-40B4-BE49-F238E27FC236}">
                <a16:creationId xmlns:a16="http://schemas.microsoft.com/office/drawing/2014/main" id="{95CCFFA1-4317-3EF0-33B7-A87F72E6EF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2159" y="1437577"/>
            <a:ext cx="492332" cy="492332"/>
          </a:xfrm>
          <a:prstGeom prst="rect">
            <a:avLst/>
          </a:prstGeom>
        </p:spPr>
      </p:pic>
    </p:spTree>
    <p:extLst>
      <p:ext uri="{BB962C8B-B14F-4D97-AF65-F5344CB8AC3E}">
        <p14:creationId xmlns:p14="http://schemas.microsoft.com/office/powerpoint/2010/main" val="3640431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EC404-5513-23BF-0115-C924E4B09D60}"/>
              </a:ext>
            </a:extLst>
          </p:cNvPr>
          <p:cNvSpPr>
            <a:spLocks noGrp="1"/>
          </p:cNvSpPr>
          <p:nvPr>
            <p:ph type="title"/>
          </p:nvPr>
        </p:nvSpPr>
        <p:spPr>
          <a:xfrm>
            <a:off x="1525708" y="552570"/>
            <a:ext cx="9140583" cy="610441"/>
          </a:xfrm>
        </p:spPr>
        <p:txBody>
          <a:bodyPr>
            <a:normAutofit/>
          </a:bodyPr>
          <a:lstStyle/>
          <a:p>
            <a:pPr algn="ctr"/>
            <a:r>
              <a:rPr lang="en-US" dirty="0">
                <a:solidFill>
                  <a:schemeClr val="bg1"/>
                </a:solidFill>
              </a:rPr>
              <a:t>SETTING UP </a:t>
            </a:r>
            <a:r>
              <a:rPr lang="en-US" dirty="0">
                <a:solidFill>
                  <a:srgbClr val="FFA400"/>
                </a:solidFill>
              </a:rPr>
              <a:t>LAZY LOADING</a:t>
            </a:r>
            <a:endParaRPr lang="en-US" dirty="0">
              <a:solidFill>
                <a:schemeClr val="bg1"/>
              </a:solidFill>
            </a:endParaRPr>
          </a:p>
        </p:txBody>
      </p:sp>
      <p:sp>
        <p:nvSpPr>
          <p:cNvPr id="3" name="Slide Number Placeholder 2">
            <a:extLst>
              <a:ext uri="{FF2B5EF4-FFF2-40B4-BE49-F238E27FC236}">
                <a16:creationId xmlns:a16="http://schemas.microsoft.com/office/drawing/2014/main" id="{8CD29DF7-B6DC-A0ED-2732-EE57CD4293D1}"/>
              </a:ext>
            </a:extLst>
          </p:cNvPr>
          <p:cNvSpPr>
            <a:spLocks noGrp="1"/>
          </p:cNvSpPr>
          <p:nvPr>
            <p:ph type="sldNum" sz="quarter" idx="4"/>
          </p:nvPr>
        </p:nvSpPr>
        <p:spPr/>
        <p:txBody>
          <a:bodyPr/>
          <a:lstStyle/>
          <a:p>
            <a:fld id="{23AA811B-2EBD-4900-905E-5BE206449611}" type="slidenum">
              <a:rPr lang="en-GB" smtClean="0"/>
              <a:pPr/>
              <a:t>75</a:t>
            </a:fld>
            <a:endParaRPr lang="en-GB"/>
          </a:p>
        </p:txBody>
      </p:sp>
      <p:sp>
        <p:nvSpPr>
          <p:cNvPr id="2" name="Footer Placeholder 1">
            <a:extLst>
              <a:ext uri="{FF2B5EF4-FFF2-40B4-BE49-F238E27FC236}">
                <a16:creationId xmlns:a16="http://schemas.microsoft.com/office/drawing/2014/main" id="{99CFE7D3-DF51-105C-78F1-C392FE8CA09C}"/>
              </a:ext>
            </a:extLst>
          </p:cNvPr>
          <p:cNvSpPr>
            <a:spLocks noGrp="1"/>
          </p:cNvSpPr>
          <p:nvPr>
            <p:ph type="ftr" sz="quarter" idx="3"/>
          </p:nvPr>
        </p:nvSpPr>
        <p:spPr/>
        <p:txBody>
          <a:bodyPr/>
          <a:lstStyle/>
          <a:p>
            <a:r>
              <a:rPr lang="en-GB"/>
              <a:t>MENTORING IN CONFIDENCE</a:t>
            </a:r>
          </a:p>
        </p:txBody>
      </p:sp>
      <p:pic>
        <p:nvPicPr>
          <p:cNvPr id="5" name="Picture 4">
            <a:extLst>
              <a:ext uri="{FF2B5EF4-FFF2-40B4-BE49-F238E27FC236}">
                <a16:creationId xmlns:a16="http://schemas.microsoft.com/office/drawing/2014/main" id="{368B79C6-37E5-6338-E5A9-A9307445C810}"/>
              </a:ext>
            </a:extLst>
          </p:cNvPr>
          <p:cNvPicPr>
            <a:picLocks noChangeAspect="1"/>
          </p:cNvPicPr>
          <p:nvPr/>
        </p:nvPicPr>
        <p:blipFill>
          <a:blip r:embed="rId2"/>
          <a:stretch>
            <a:fillRect/>
          </a:stretch>
        </p:blipFill>
        <p:spPr>
          <a:xfrm>
            <a:off x="1151372" y="2409483"/>
            <a:ext cx="4841884" cy="2694404"/>
          </a:xfrm>
          <a:prstGeom prst="rect">
            <a:avLst/>
          </a:prstGeom>
        </p:spPr>
      </p:pic>
      <p:pic>
        <p:nvPicPr>
          <p:cNvPr id="9" name="Picture 8">
            <a:extLst>
              <a:ext uri="{FF2B5EF4-FFF2-40B4-BE49-F238E27FC236}">
                <a16:creationId xmlns:a16="http://schemas.microsoft.com/office/drawing/2014/main" id="{20447950-6F24-EAD3-87F2-31C411EA733C}"/>
              </a:ext>
            </a:extLst>
          </p:cNvPr>
          <p:cNvPicPr>
            <a:picLocks noChangeAspect="1"/>
          </p:cNvPicPr>
          <p:nvPr/>
        </p:nvPicPr>
        <p:blipFill>
          <a:blip r:embed="rId3"/>
          <a:stretch>
            <a:fillRect/>
          </a:stretch>
        </p:blipFill>
        <p:spPr>
          <a:xfrm>
            <a:off x="6358453" y="2409483"/>
            <a:ext cx="4841884" cy="2694404"/>
          </a:xfrm>
          <a:prstGeom prst="rect">
            <a:avLst/>
          </a:prstGeom>
        </p:spPr>
      </p:pic>
      <p:sp>
        <p:nvSpPr>
          <p:cNvPr id="11" name="TextBox 10">
            <a:extLst>
              <a:ext uri="{FF2B5EF4-FFF2-40B4-BE49-F238E27FC236}">
                <a16:creationId xmlns:a16="http://schemas.microsoft.com/office/drawing/2014/main" id="{727B0302-A496-0A8D-D8A9-39F0954392FA}"/>
              </a:ext>
            </a:extLst>
          </p:cNvPr>
          <p:cNvSpPr txBox="1"/>
          <p:nvPr/>
        </p:nvSpPr>
        <p:spPr>
          <a:xfrm>
            <a:off x="1151372" y="1619561"/>
            <a:ext cx="4841884" cy="369332"/>
          </a:xfrm>
          <a:prstGeom prst="rect">
            <a:avLst/>
          </a:prstGeom>
          <a:noFill/>
        </p:spPr>
        <p:txBody>
          <a:bodyPr wrap="square">
            <a:spAutoFit/>
          </a:bodyPr>
          <a:lstStyle/>
          <a:p>
            <a:r>
              <a:rPr lang="en-US" dirty="0">
                <a:solidFill>
                  <a:srgbClr val="FFA400"/>
                </a:solidFill>
                <a:latin typeface="Rockwell" panose="02060603020205020403" pitchFamily="18" charset="0"/>
              </a:rPr>
              <a:t>app-</a:t>
            </a:r>
            <a:r>
              <a:rPr lang="en-US" dirty="0" err="1">
                <a:solidFill>
                  <a:srgbClr val="FFA400"/>
                </a:solidFill>
                <a:latin typeface="Rockwell" panose="02060603020205020403" pitchFamily="18" charset="0"/>
              </a:rPr>
              <a:t>routing.module.ts</a:t>
            </a:r>
            <a:endParaRPr lang="en-US" dirty="0">
              <a:solidFill>
                <a:srgbClr val="FFA400"/>
              </a:solidFill>
              <a:latin typeface="Rockwell" panose="02060603020205020403" pitchFamily="18" charset="0"/>
            </a:endParaRPr>
          </a:p>
        </p:txBody>
      </p:sp>
      <p:sp>
        <p:nvSpPr>
          <p:cNvPr id="12" name="TextBox 11">
            <a:extLst>
              <a:ext uri="{FF2B5EF4-FFF2-40B4-BE49-F238E27FC236}">
                <a16:creationId xmlns:a16="http://schemas.microsoft.com/office/drawing/2014/main" id="{9677AE70-432F-3097-330F-0337E57BF401}"/>
              </a:ext>
            </a:extLst>
          </p:cNvPr>
          <p:cNvSpPr txBox="1"/>
          <p:nvPr/>
        </p:nvSpPr>
        <p:spPr>
          <a:xfrm>
            <a:off x="6358453" y="1666907"/>
            <a:ext cx="4841884" cy="369332"/>
          </a:xfrm>
          <a:prstGeom prst="rect">
            <a:avLst/>
          </a:prstGeom>
          <a:noFill/>
        </p:spPr>
        <p:txBody>
          <a:bodyPr wrap="square">
            <a:spAutoFit/>
          </a:bodyPr>
          <a:lstStyle/>
          <a:p>
            <a:r>
              <a:rPr lang="en-US" dirty="0">
                <a:solidFill>
                  <a:srgbClr val="FFA400"/>
                </a:solidFill>
                <a:latin typeface="Rockwell" panose="02060603020205020403" pitchFamily="18" charset="0"/>
              </a:rPr>
              <a:t>Child module</a:t>
            </a:r>
          </a:p>
        </p:txBody>
      </p:sp>
    </p:spTree>
    <p:extLst>
      <p:ext uri="{BB962C8B-B14F-4D97-AF65-F5344CB8AC3E}">
        <p14:creationId xmlns:p14="http://schemas.microsoft.com/office/powerpoint/2010/main" val="308671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dirty="0">
                <a:solidFill>
                  <a:schemeClr val="bg1"/>
                </a:solidFill>
                <a:latin typeface="Rockwell" panose="02060603020205020403" pitchFamily="18" charset="0"/>
              </a:rPr>
              <a:t> ROUTE </a:t>
            </a:r>
            <a:r>
              <a:rPr lang="en-US" b="1" dirty="0">
                <a:solidFill>
                  <a:srgbClr val="FFA400"/>
                </a:solidFill>
                <a:latin typeface="Rockwell" panose="02060603020205020403" pitchFamily="18" charset="0"/>
              </a:rPr>
              <a:t>GUARDS</a:t>
            </a:r>
            <a:endParaRPr lang="en-US" b="1" dirty="0">
              <a:solidFill>
                <a:srgbClr val="00FFFF"/>
              </a:solidFill>
              <a:latin typeface="Rockwell" panose="02060603020205020403" pitchFamily="18" charset="0"/>
            </a:endParaRP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76</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3" name="Content Placeholder 4">
            <a:extLst>
              <a:ext uri="{FF2B5EF4-FFF2-40B4-BE49-F238E27FC236}">
                <a16:creationId xmlns:a16="http://schemas.microsoft.com/office/drawing/2014/main" id="{7E6C05A3-1E47-CC16-260F-652C1D7DF033}"/>
              </a:ext>
            </a:extLst>
          </p:cNvPr>
          <p:cNvSpPr txBox="1">
            <a:spLocks/>
          </p:cNvSpPr>
          <p:nvPr/>
        </p:nvSpPr>
        <p:spPr>
          <a:xfrm>
            <a:off x="6016101" y="1200274"/>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chemeClr val="bg1"/>
                </a:solidFill>
                <a:latin typeface="Rockwell" panose="02060603020205020403" pitchFamily="18" charset="0"/>
              </a:rPr>
              <a:t>Control whether a user can navigate to (or from) a particular route</a:t>
            </a:r>
          </a:p>
          <a:p>
            <a:pPr marL="0" indent="0">
              <a:buNone/>
            </a:pPr>
            <a:endParaRPr lang="en-US" dirty="0">
              <a:solidFill>
                <a:schemeClr val="bg1"/>
              </a:solidFill>
              <a:latin typeface="Rockwell" panose="02060603020205020403" pitchFamily="18" charset="0"/>
            </a:endParaRPr>
          </a:p>
        </p:txBody>
      </p:sp>
      <p:pic>
        <p:nvPicPr>
          <p:cNvPr id="8" name="Graphic 7" descr="Alterations &amp; Tailoring outline">
            <a:extLst>
              <a:ext uri="{FF2B5EF4-FFF2-40B4-BE49-F238E27FC236}">
                <a16:creationId xmlns:a16="http://schemas.microsoft.com/office/drawing/2014/main" id="{D8C2F316-574E-2683-A2C1-A62F1011B5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2260" y="1200274"/>
            <a:ext cx="492332" cy="492332"/>
          </a:xfrm>
          <a:prstGeom prst="rect">
            <a:avLst/>
          </a:prstGeom>
        </p:spPr>
      </p:pic>
      <p:pic>
        <p:nvPicPr>
          <p:cNvPr id="11" name="Picture 10">
            <a:extLst>
              <a:ext uri="{FF2B5EF4-FFF2-40B4-BE49-F238E27FC236}">
                <a16:creationId xmlns:a16="http://schemas.microsoft.com/office/drawing/2014/main" id="{D906EBDD-7982-F525-F671-D12A16373393}"/>
              </a:ext>
            </a:extLst>
          </p:cNvPr>
          <p:cNvPicPr>
            <a:picLocks noChangeAspect="1"/>
          </p:cNvPicPr>
          <p:nvPr/>
        </p:nvPicPr>
        <p:blipFill>
          <a:blip r:embed="rId4"/>
          <a:stretch>
            <a:fillRect/>
          </a:stretch>
        </p:blipFill>
        <p:spPr>
          <a:xfrm>
            <a:off x="6306538" y="2064062"/>
            <a:ext cx="3978373" cy="2377878"/>
          </a:xfrm>
          <a:prstGeom prst="rect">
            <a:avLst/>
          </a:prstGeom>
        </p:spPr>
      </p:pic>
      <p:pic>
        <p:nvPicPr>
          <p:cNvPr id="14" name="Picture 13">
            <a:extLst>
              <a:ext uri="{FF2B5EF4-FFF2-40B4-BE49-F238E27FC236}">
                <a16:creationId xmlns:a16="http://schemas.microsoft.com/office/drawing/2014/main" id="{399C7A66-3BC8-807A-AD5B-6A46CA35D5F5}"/>
              </a:ext>
            </a:extLst>
          </p:cNvPr>
          <p:cNvPicPr>
            <a:picLocks noChangeAspect="1"/>
          </p:cNvPicPr>
          <p:nvPr/>
        </p:nvPicPr>
        <p:blipFill>
          <a:blip r:embed="rId5"/>
          <a:stretch>
            <a:fillRect/>
          </a:stretch>
        </p:blipFill>
        <p:spPr>
          <a:xfrm>
            <a:off x="6791418" y="4590520"/>
            <a:ext cx="3005968" cy="1102965"/>
          </a:xfrm>
          <a:prstGeom prst="rect">
            <a:avLst/>
          </a:prstGeom>
        </p:spPr>
      </p:pic>
    </p:spTree>
    <p:extLst>
      <p:ext uri="{BB962C8B-B14F-4D97-AF65-F5344CB8AC3E}">
        <p14:creationId xmlns:p14="http://schemas.microsoft.com/office/powerpoint/2010/main" val="1508922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dirty="0">
                <a:solidFill>
                  <a:srgbClr val="FFA400"/>
                </a:solidFill>
                <a:latin typeface="Rockwell" panose="02060603020205020403" pitchFamily="18" charset="0"/>
              </a:rPr>
              <a:t>WILDCARD </a:t>
            </a:r>
            <a:r>
              <a:rPr lang="en-US" b="1" dirty="0">
                <a:solidFill>
                  <a:schemeClr val="bg1"/>
                </a:solidFill>
                <a:latin typeface="Rockwell" panose="02060603020205020403" pitchFamily="18" charset="0"/>
              </a:rPr>
              <a:t>ROUTE</a:t>
            </a:r>
            <a:endParaRPr lang="en-US" b="1" dirty="0">
              <a:solidFill>
                <a:srgbClr val="00FFFF"/>
              </a:solidFill>
              <a:latin typeface="Rockwell" panose="02060603020205020403" pitchFamily="18" charset="0"/>
            </a:endParaRP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77</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DF057DBA-20F3-9D73-1760-2798010B2B98}"/>
              </a:ext>
            </a:extLst>
          </p:cNvPr>
          <p:cNvSpPr txBox="1">
            <a:spLocks/>
          </p:cNvSpPr>
          <p:nvPr/>
        </p:nvSpPr>
        <p:spPr>
          <a:xfrm>
            <a:off x="6092414" y="2121157"/>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dirty="0">
                <a:solidFill>
                  <a:schemeClr val="bg1"/>
                </a:solidFill>
                <a:latin typeface="Rockwell" panose="02060603020205020403" pitchFamily="18" charset="0"/>
              </a:rPr>
              <a:t>Handles navigation to routes that don’t exist </a:t>
            </a:r>
          </a:p>
          <a:p>
            <a:pPr marL="0" indent="0">
              <a:buNone/>
            </a:pPr>
            <a:endParaRPr lang="en-US" dirty="0">
              <a:solidFill>
                <a:schemeClr val="bg1"/>
              </a:solidFill>
              <a:latin typeface="Rockwell" panose="02060603020205020403" pitchFamily="18" charset="0"/>
            </a:endParaRPr>
          </a:p>
        </p:txBody>
      </p:sp>
      <p:pic>
        <p:nvPicPr>
          <p:cNvPr id="5" name="Graphic 4" descr="Treasure Map outline">
            <a:extLst>
              <a:ext uri="{FF2B5EF4-FFF2-40B4-BE49-F238E27FC236}">
                <a16:creationId xmlns:a16="http://schemas.microsoft.com/office/drawing/2014/main" id="{B9A287A0-4F96-5CF2-099F-F9A5A17ECC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9698" y="1919047"/>
            <a:ext cx="690081" cy="690081"/>
          </a:xfrm>
          <a:prstGeom prst="rect">
            <a:avLst/>
          </a:prstGeom>
        </p:spPr>
      </p:pic>
      <p:pic>
        <p:nvPicPr>
          <p:cNvPr id="4" name="Picture 3">
            <a:extLst>
              <a:ext uri="{FF2B5EF4-FFF2-40B4-BE49-F238E27FC236}">
                <a16:creationId xmlns:a16="http://schemas.microsoft.com/office/drawing/2014/main" id="{464820BE-0A0B-7195-030B-D1DB5CAB49A5}"/>
              </a:ext>
            </a:extLst>
          </p:cNvPr>
          <p:cNvPicPr>
            <a:picLocks noChangeAspect="1"/>
          </p:cNvPicPr>
          <p:nvPr/>
        </p:nvPicPr>
        <p:blipFill>
          <a:blip r:embed="rId4"/>
          <a:stretch>
            <a:fillRect/>
          </a:stretch>
        </p:blipFill>
        <p:spPr>
          <a:xfrm>
            <a:off x="6092414" y="3278686"/>
            <a:ext cx="4010025" cy="742950"/>
          </a:xfrm>
          <a:prstGeom prst="rect">
            <a:avLst/>
          </a:prstGeom>
        </p:spPr>
      </p:pic>
    </p:spTree>
    <p:extLst>
      <p:ext uri="{BB962C8B-B14F-4D97-AF65-F5344CB8AC3E}">
        <p14:creationId xmlns:p14="http://schemas.microsoft.com/office/powerpoint/2010/main" val="1788421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a:solidFill>
                  <a:schemeClr val="bg1"/>
                </a:solidFill>
                <a:latin typeface="Rockwell" panose="02060603020205020403" pitchFamily="18" charset="0"/>
              </a:rPr>
              <a:t>WHAT IS </a:t>
            </a:r>
            <a:r>
              <a:rPr lang="en-US" b="1" err="1">
                <a:solidFill>
                  <a:srgbClr val="FFA400"/>
                </a:solidFill>
                <a:latin typeface="Rockwell" panose="02060603020205020403" pitchFamily="18" charset="0"/>
              </a:rPr>
              <a:t>RxJS</a:t>
            </a:r>
            <a:r>
              <a:rPr lang="en-US" b="1">
                <a:solidFill>
                  <a:schemeClr val="bg1"/>
                </a:solidFill>
                <a:latin typeface="Rockwell" panose="02060603020205020403" pitchFamily="18" charset="0"/>
              </a:rPr>
              <a:t>?</a:t>
            </a: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6140492" y="4068034"/>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Reactive programming: paradigm focused on data streams and the propagation of changes</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78</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140492" y="2074758"/>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latin typeface="Rockwell" panose="02060603020205020403" pitchFamily="18" charset="0"/>
              </a:rPr>
              <a:t>Reactive extensions library for </a:t>
            </a:r>
            <a:r>
              <a:rPr lang="en-US" err="1">
                <a:latin typeface="Rockwell" panose="02060603020205020403" pitchFamily="18" charset="0"/>
              </a:rPr>
              <a:t>Javascript</a:t>
            </a:r>
            <a:endParaRPr lang="en-US">
              <a:latin typeface="Rockwell" panose="02060603020205020403" pitchFamily="18" charset="0"/>
            </a:endParaRPr>
          </a:p>
        </p:txBody>
      </p:sp>
      <p:pic>
        <p:nvPicPr>
          <p:cNvPr id="4" name="Graphic 3" descr="Rollercoaster Down outline">
            <a:extLst>
              <a:ext uri="{FF2B5EF4-FFF2-40B4-BE49-F238E27FC236}">
                <a16:creationId xmlns:a16="http://schemas.microsoft.com/office/drawing/2014/main" id="{6C2A2398-DD89-2E45-9DA1-DDA2EF6487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0428" y="4020081"/>
            <a:ext cx="532102" cy="532102"/>
          </a:xfrm>
          <a:prstGeom prst="rect">
            <a:avLst/>
          </a:prstGeom>
        </p:spPr>
      </p:pic>
      <p:pic>
        <p:nvPicPr>
          <p:cNvPr id="11" name="Graphic 10" descr="Beaker outline">
            <a:extLst>
              <a:ext uri="{FF2B5EF4-FFF2-40B4-BE49-F238E27FC236}">
                <a16:creationId xmlns:a16="http://schemas.microsoft.com/office/drawing/2014/main" id="{D8AD6828-4795-DE37-44FE-BCA2C7F3BB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0428" y="1900260"/>
            <a:ext cx="532102" cy="532102"/>
          </a:xfrm>
          <a:prstGeom prst="rect">
            <a:avLst/>
          </a:prstGeom>
        </p:spPr>
      </p:pic>
    </p:spTree>
    <p:extLst>
      <p:ext uri="{BB962C8B-B14F-4D97-AF65-F5344CB8AC3E}">
        <p14:creationId xmlns:p14="http://schemas.microsoft.com/office/powerpoint/2010/main" val="1608118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B1D46-BDCF-7A78-A0DA-A78274DB9734}"/>
              </a:ext>
            </a:extLst>
          </p:cNvPr>
          <p:cNvSpPr>
            <a:spLocks noGrp="1"/>
          </p:cNvSpPr>
          <p:nvPr>
            <p:ph type="body" sz="quarter" idx="27"/>
          </p:nvPr>
        </p:nvSpPr>
        <p:spPr>
          <a:xfrm>
            <a:off x="1077736" y="2937735"/>
            <a:ext cx="3275569" cy="1130299"/>
          </a:xfrm>
        </p:spPr>
        <p:txBody>
          <a:bodyPr>
            <a:normAutofit/>
          </a:bodyPr>
          <a:lstStyle/>
          <a:p>
            <a:r>
              <a:rPr lang="en-US" b="1" err="1">
                <a:solidFill>
                  <a:schemeClr val="bg1"/>
                </a:solidFill>
                <a:latin typeface="Rockwell" panose="02060603020205020403" pitchFamily="18" charset="0"/>
              </a:rPr>
              <a:t>RxJS</a:t>
            </a:r>
            <a:r>
              <a:rPr lang="en-US" b="1">
                <a:solidFill>
                  <a:srgbClr val="00FFFF"/>
                </a:solidFill>
                <a:latin typeface="Rockwell" panose="02060603020205020403" pitchFamily="18" charset="0"/>
              </a:rPr>
              <a:t> </a:t>
            </a:r>
            <a:r>
              <a:rPr lang="en-US" b="1">
                <a:solidFill>
                  <a:srgbClr val="FFA400"/>
                </a:solidFill>
                <a:latin typeface="Rockwell" panose="02060603020205020403" pitchFamily="18" charset="0"/>
              </a:rPr>
              <a:t>KEY CONCEPTS</a:t>
            </a:r>
            <a:endParaRPr lang="en-US" b="1">
              <a:solidFill>
                <a:srgbClr val="00FFFF"/>
              </a:solidFill>
              <a:latin typeface="Rockwell" panose="02060603020205020403" pitchFamily="18" charset="0"/>
            </a:endParaRPr>
          </a:p>
        </p:txBody>
      </p:sp>
      <p:sp>
        <p:nvSpPr>
          <p:cNvPr id="7" name="Content Placeholder 4">
            <a:extLst>
              <a:ext uri="{FF2B5EF4-FFF2-40B4-BE49-F238E27FC236}">
                <a16:creationId xmlns:a16="http://schemas.microsoft.com/office/drawing/2014/main" id="{2BE4671C-EA0E-9005-6FEB-98370DFFE8B2}"/>
              </a:ext>
            </a:extLst>
          </p:cNvPr>
          <p:cNvSpPr txBox="1">
            <a:spLocks/>
          </p:cNvSpPr>
          <p:nvPr/>
        </p:nvSpPr>
        <p:spPr>
          <a:xfrm>
            <a:off x="6095999" y="2937735"/>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Observers</a:t>
            </a:r>
            <a:r>
              <a:rPr lang="en-US">
                <a:latin typeface="Rockwell" panose="02060603020205020403" pitchFamily="18" charset="0"/>
              </a:rPr>
              <a:t>: subscribe to the observable</a:t>
            </a:r>
          </a:p>
        </p:txBody>
      </p:sp>
      <p:sp>
        <p:nvSpPr>
          <p:cNvPr id="10" name="Slide Number Placeholder 2">
            <a:extLst>
              <a:ext uri="{FF2B5EF4-FFF2-40B4-BE49-F238E27FC236}">
                <a16:creationId xmlns:a16="http://schemas.microsoft.com/office/drawing/2014/main" id="{988E11AE-200B-FFD2-161A-652D88ED0549}"/>
              </a:ext>
            </a:extLst>
          </p:cNvPr>
          <p:cNvSpPr txBox="1">
            <a:spLocks/>
          </p:cNvSpPr>
          <p:nvPr/>
        </p:nvSpPr>
        <p:spPr>
          <a:xfrm>
            <a:off x="11315142" y="6318504"/>
            <a:ext cx="335521"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AA811B-2EBD-4900-905E-5BE206449611}" type="slidenum">
              <a:rPr lang="en-GB" sz="1000" smtClean="0">
                <a:solidFill>
                  <a:schemeClr val="tx2"/>
                </a:solidFill>
              </a:rPr>
              <a:pPr/>
              <a:t>79</a:t>
            </a:fld>
            <a:endParaRPr lang="en-GB" sz="1000">
              <a:solidFill>
                <a:schemeClr val="tx2"/>
              </a:solidFill>
            </a:endParaRPr>
          </a:p>
        </p:txBody>
      </p:sp>
      <p:sp>
        <p:nvSpPr>
          <p:cNvPr id="12" name="Footer Placeholder 1">
            <a:extLst>
              <a:ext uri="{FF2B5EF4-FFF2-40B4-BE49-F238E27FC236}">
                <a16:creationId xmlns:a16="http://schemas.microsoft.com/office/drawing/2014/main" id="{B6A7F258-110B-FDD3-7220-0F5D2FE6AA29}"/>
              </a:ext>
            </a:extLst>
          </p:cNvPr>
          <p:cNvSpPr txBox="1">
            <a:spLocks/>
          </p:cNvSpPr>
          <p:nvPr/>
        </p:nvSpPr>
        <p:spPr>
          <a:xfrm>
            <a:off x="5518325" y="6314400"/>
            <a:ext cx="55548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800">
                <a:solidFill>
                  <a:schemeClr val="tx2"/>
                </a:solidFill>
              </a:rPr>
              <a:t>MENTORING IN CONFIDENCE</a:t>
            </a:r>
          </a:p>
        </p:txBody>
      </p:sp>
      <p:sp>
        <p:nvSpPr>
          <p:cNvPr id="2" name="Content Placeholder 4">
            <a:extLst>
              <a:ext uri="{FF2B5EF4-FFF2-40B4-BE49-F238E27FC236}">
                <a16:creationId xmlns:a16="http://schemas.microsoft.com/office/drawing/2014/main" id="{720F7059-6A1F-98DD-4A92-53B434C03D71}"/>
              </a:ext>
            </a:extLst>
          </p:cNvPr>
          <p:cNvSpPr txBox="1">
            <a:spLocks/>
          </p:cNvSpPr>
          <p:nvPr/>
        </p:nvSpPr>
        <p:spPr>
          <a:xfrm>
            <a:off x="6096000" y="1054202"/>
            <a:ext cx="5174649" cy="1295241"/>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Observable</a:t>
            </a:r>
            <a:r>
              <a:rPr lang="en-US">
                <a:latin typeface="Rockwell" panose="02060603020205020403" pitchFamily="18" charset="0"/>
              </a:rPr>
              <a:t>:</a:t>
            </a:r>
          </a:p>
          <a:p>
            <a:pPr lvl="1"/>
            <a:r>
              <a:rPr lang="en-US" sz="1800">
                <a:latin typeface="Rockwell" panose="02060603020205020403" pitchFamily="18" charset="0"/>
              </a:rPr>
              <a:t>Stream of data</a:t>
            </a:r>
          </a:p>
          <a:p>
            <a:pPr lvl="1"/>
            <a:r>
              <a:rPr lang="en-US" sz="1800">
                <a:latin typeface="Rockwell" panose="02060603020205020403" pitchFamily="18" charset="0"/>
              </a:rPr>
              <a:t>Can emit one or more values over time</a:t>
            </a:r>
          </a:p>
          <a:p>
            <a:pPr lvl="1"/>
            <a:r>
              <a:rPr lang="en-US" sz="1800">
                <a:latin typeface="Rockwell" panose="02060603020205020403" pitchFamily="18" charset="0"/>
              </a:rPr>
              <a:t>Can be subscribed to</a:t>
            </a:r>
          </a:p>
        </p:txBody>
      </p:sp>
      <p:sp>
        <p:nvSpPr>
          <p:cNvPr id="3" name="Content Placeholder 4">
            <a:extLst>
              <a:ext uri="{FF2B5EF4-FFF2-40B4-BE49-F238E27FC236}">
                <a16:creationId xmlns:a16="http://schemas.microsoft.com/office/drawing/2014/main" id="{FB4AD343-5A5A-F9F6-2B03-9E6487EFAEF3}"/>
              </a:ext>
            </a:extLst>
          </p:cNvPr>
          <p:cNvSpPr txBox="1">
            <a:spLocks/>
          </p:cNvSpPr>
          <p:nvPr/>
        </p:nvSpPr>
        <p:spPr>
          <a:xfrm>
            <a:off x="6095997" y="3836975"/>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Operators</a:t>
            </a:r>
            <a:r>
              <a:rPr lang="en-US">
                <a:latin typeface="Rockwell" panose="02060603020205020403" pitchFamily="18" charset="0"/>
              </a:rPr>
              <a:t>: methods that allow you to transform and combine the data emitted by the observables</a:t>
            </a:r>
          </a:p>
        </p:txBody>
      </p:sp>
      <p:sp>
        <p:nvSpPr>
          <p:cNvPr id="5" name="Content Placeholder 4">
            <a:extLst>
              <a:ext uri="{FF2B5EF4-FFF2-40B4-BE49-F238E27FC236}">
                <a16:creationId xmlns:a16="http://schemas.microsoft.com/office/drawing/2014/main" id="{BEB948D2-A84F-BC0F-552D-1F484AE45EFD}"/>
              </a:ext>
            </a:extLst>
          </p:cNvPr>
          <p:cNvSpPr txBox="1">
            <a:spLocks/>
          </p:cNvSpPr>
          <p:nvPr/>
        </p:nvSpPr>
        <p:spPr>
          <a:xfrm>
            <a:off x="6095997" y="5224505"/>
            <a:ext cx="5174649" cy="715208"/>
          </a:xfrm>
          <a:prstGeom prst="rect">
            <a:avLst/>
          </a:prstGeom>
        </p:spPr>
        <p:txBody>
          <a:bodyPr vert="horz" lIns="0" tIns="0" rIns="0" bIns="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rgbClr val="FDFFFD"/>
                </a:solidFill>
                <a:latin typeface="Roboto Light" panose="02000000000000000000" pitchFamily="2" charset="0"/>
                <a:ea typeface="Roboto Light" panose="02000000000000000000" pitchFamily="2" charset="0"/>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rgbClr val="FDFFFD"/>
                </a:solidFill>
                <a:latin typeface="Roboto Light" panose="02000000000000000000" pitchFamily="2" charset="0"/>
                <a:ea typeface="Roboto Light" panose="02000000000000000000" pitchFamily="2" charset="0"/>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b="0" kern="1200">
                <a:solidFill>
                  <a:srgbClr val="FDFFFD"/>
                </a:solidFill>
                <a:latin typeface="Roboto Light" panose="02000000000000000000" pitchFamily="2" charset="0"/>
                <a:ea typeface="Roboto Light" panose="02000000000000000000" pitchFamily="2" charset="0"/>
                <a:cs typeface="+mn-cs"/>
              </a:defRPr>
            </a:lvl3pPr>
            <a:lvl4pPr marL="715963" indent="-180975" algn="l" defTabSz="914400" rtl="0" eaLnBrk="1" latinLnBrk="0" hangingPunct="1">
              <a:lnSpc>
                <a:spcPct val="90000"/>
              </a:lnSpc>
              <a:spcBef>
                <a:spcPts val="0"/>
              </a:spcBef>
              <a:spcAft>
                <a:spcPts val="600"/>
              </a:spcAft>
              <a:buFont typeface="Arial" panose="020B0604020202020204" pitchFamily="34" charset="0"/>
              <a:buChar char="•"/>
              <a:defRPr sz="1400" b="0" kern="1200">
                <a:solidFill>
                  <a:srgbClr val="FDFFFD"/>
                </a:solidFill>
                <a:latin typeface="Roboto Light" panose="02000000000000000000" pitchFamily="2" charset="0"/>
                <a:ea typeface="Roboto Light" panose="02000000000000000000" pitchFamily="2" charset="0"/>
                <a:cs typeface="+mn-cs"/>
              </a:defRPr>
            </a:lvl4pPr>
            <a:lvl5pPr marL="898525" indent="-180975" algn="l" defTabSz="914400" rtl="0" eaLnBrk="1" latinLnBrk="0" hangingPunct="1">
              <a:lnSpc>
                <a:spcPct val="90000"/>
              </a:lnSpc>
              <a:spcBef>
                <a:spcPts val="0"/>
              </a:spcBef>
              <a:spcAft>
                <a:spcPts val="600"/>
              </a:spcAft>
              <a:buFont typeface="Arial" panose="020B0604020202020204" pitchFamily="34" charset="0"/>
              <a:buChar char="•"/>
              <a:tabLst/>
              <a:defRPr sz="1400" b="0" kern="1200">
                <a:solidFill>
                  <a:srgbClr val="FDFFFD"/>
                </a:solidFill>
                <a:latin typeface="Roboto Light" panose="02000000000000000000" pitchFamily="2" charset="0"/>
                <a:ea typeface="Roboto Light" panose="02000000000000000000" pitchFamily="2" charset="0"/>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indent="0">
              <a:buNone/>
            </a:pPr>
            <a:r>
              <a:rPr lang="en-US">
                <a:solidFill>
                  <a:srgbClr val="FFA400"/>
                </a:solidFill>
                <a:latin typeface="Rockwell" panose="02060603020205020403" pitchFamily="18" charset="0"/>
              </a:rPr>
              <a:t>Subject</a:t>
            </a:r>
            <a:r>
              <a:rPr lang="en-US">
                <a:latin typeface="Rockwell" panose="02060603020205020403" pitchFamily="18" charset="0"/>
              </a:rPr>
              <a:t>: cast a value to multiple observers</a:t>
            </a:r>
          </a:p>
          <a:p>
            <a:pPr marL="180000" lvl="1" indent="0">
              <a:buNone/>
            </a:pPr>
            <a:endParaRPr lang="en-US" sz="1800">
              <a:latin typeface="Rockwell" panose="02060603020205020403" pitchFamily="18" charset="0"/>
            </a:endParaRPr>
          </a:p>
        </p:txBody>
      </p:sp>
      <p:pic>
        <p:nvPicPr>
          <p:cNvPr id="9" name="Graphic 8" descr="Marketing outline">
            <a:extLst>
              <a:ext uri="{FF2B5EF4-FFF2-40B4-BE49-F238E27FC236}">
                <a16:creationId xmlns:a16="http://schemas.microsoft.com/office/drawing/2014/main" id="{C3AA87E3-E857-4488-311F-BC9285B3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1896" y="5042513"/>
            <a:ext cx="539596" cy="539596"/>
          </a:xfrm>
          <a:prstGeom prst="rect">
            <a:avLst/>
          </a:prstGeom>
        </p:spPr>
      </p:pic>
      <p:pic>
        <p:nvPicPr>
          <p:cNvPr id="16" name="Graphic 15" descr="Binoculars outline">
            <a:extLst>
              <a:ext uri="{FF2B5EF4-FFF2-40B4-BE49-F238E27FC236}">
                <a16:creationId xmlns:a16="http://schemas.microsoft.com/office/drawing/2014/main" id="{6070AB85-0136-59C6-E4A7-F63CE9D77C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1896" y="2770808"/>
            <a:ext cx="539596" cy="539596"/>
          </a:xfrm>
          <a:prstGeom prst="rect">
            <a:avLst/>
          </a:prstGeom>
        </p:spPr>
      </p:pic>
      <p:pic>
        <p:nvPicPr>
          <p:cNvPr id="18" name="Graphic 17" descr="Owl outline">
            <a:extLst>
              <a:ext uri="{FF2B5EF4-FFF2-40B4-BE49-F238E27FC236}">
                <a16:creationId xmlns:a16="http://schemas.microsoft.com/office/drawing/2014/main" id="{90C3BA82-4A45-504A-82E3-4B9E15B02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1896" y="1054202"/>
            <a:ext cx="539596" cy="539596"/>
          </a:xfrm>
          <a:prstGeom prst="rect">
            <a:avLst/>
          </a:prstGeom>
        </p:spPr>
      </p:pic>
      <p:pic>
        <p:nvPicPr>
          <p:cNvPr id="20" name="Graphic 19" descr="Remote learning math outline">
            <a:extLst>
              <a:ext uri="{FF2B5EF4-FFF2-40B4-BE49-F238E27FC236}">
                <a16:creationId xmlns:a16="http://schemas.microsoft.com/office/drawing/2014/main" id="{BE96F9EE-0385-E33D-B37F-50552BD874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1896" y="3836975"/>
            <a:ext cx="539596" cy="539596"/>
          </a:xfrm>
          <a:prstGeom prst="rect">
            <a:avLst/>
          </a:prstGeom>
        </p:spPr>
      </p:pic>
    </p:spTree>
    <p:extLst>
      <p:ext uri="{BB962C8B-B14F-4D97-AF65-F5344CB8AC3E}">
        <p14:creationId xmlns:p14="http://schemas.microsoft.com/office/powerpoint/2010/main" val="171365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B020B-5C21-1FEF-8BD4-58B34FFA7FCE}"/>
              </a:ext>
            </a:extLst>
          </p:cNvPr>
          <p:cNvSpPr/>
          <p:nvPr/>
        </p:nvSpPr>
        <p:spPr>
          <a:xfrm>
            <a:off x="5087389" y="3426360"/>
            <a:ext cx="3246985" cy="3426360"/>
          </a:xfrm>
          <a:prstGeom prst="rect">
            <a:avLst/>
          </a:prstGeom>
          <a:solidFill>
            <a:srgbClr val="F0F3F6"/>
          </a:solidFill>
          <a:ln>
            <a:solidFill>
              <a:srgbClr val="F0F3F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err="1"/>
          </a:p>
        </p:txBody>
      </p:sp>
      <p:sp>
        <p:nvSpPr>
          <p:cNvPr id="3" name="Title 2">
            <a:extLst>
              <a:ext uri="{FF2B5EF4-FFF2-40B4-BE49-F238E27FC236}">
                <a16:creationId xmlns:a16="http://schemas.microsoft.com/office/drawing/2014/main" id="{F4EAB4FE-9827-DD51-C9D7-D2A54A43E6D1}"/>
              </a:ext>
            </a:extLst>
          </p:cNvPr>
          <p:cNvSpPr>
            <a:spLocks noGrp="1"/>
          </p:cNvSpPr>
          <p:nvPr>
            <p:ph type="title"/>
          </p:nvPr>
        </p:nvSpPr>
        <p:spPr>
          <a:xfrm>
            <a:off x="0" y="0"/>
            <a:ext cx="6882063" cy="3581400"/>
          </a:xfrm>
        </p:spPr>
        <p:txBody>
          <a:bodyPr anchor="ctr">
            <a:normAutofit/>
          </a:bodyPr>
          <a:lstStyle/>
          <a:p>
            <a:r>
              <a:rPr lang="en-US" sz="4400"/>
              <a:t>Building Better Estimates: Insights with Spring Boot, Angular &amp; Docker</a:t>
            </a:r>
            <a:endParaRPr lang="en-US" sz="3200"/>
          </a:p>
        </p:txBody>
      </p:sp>
      <p:sp>
        <p:nvSpPr>
          <p:cNvPr id="6" name="Footer Placeholder 5">
            <a:extLst>
              <a:ext uri="{FF2B5EF4-FFF2-40B4-BE49-F238E27FC236}">
                <a16:creationId xmlns:a16="http://schemas.microsoft.com/office/drawing/2014/main" id="{6F2F6793-3F46-0E50-BA6D-D811BC6A720E}"/>
              </a:ext>
            </a:extLst>
          </p:cNvPr>
          <p:cNvSpPr>
            <a:spLocks noGrp="1"/>
          </p:cNvSpPr>
          <p:nvPr>
            <p:ph type="ftr" sz="quarter" idx="13"/>
          </p:nvPr>
        </p:nvSpPr>
        <p:spPr>
          <a:xfrm>
            <a:off x="6096000" y="6611893"/>
            <a:ext cx="6096001" cy="159748"/>
          </a:xfrm>
        </p:spPr>
        <p:txBody>
          <a:bodyPr anchor="t">
            <a:normAutofit/>
          </a:bodyPr>
          <a:lstStyle/>
          <a:p>
            <a:pPr>
              <a:spcAft>
                <a:spcPts val="600"/>
              </a:spcAft>
            </a:pPr>
            <a:r>
              <a:rPr lang="da-DK"/>
              <a:t>COMMERCIAL IN CONFIDENCE  |  SSE/XXXXX/YYY/ZZZZ  $Revision: xx.xx $</a:t>
            </a:r>
          </a:p>
        </p:txBody>
      </p:sp>
      <p:sp>
        <p:nvSpPr>
          <p:cNvPr id="4" name="Text Placeholder 3">
            <a:extLst>
              <a:ext uri="{FF2B5EF4-FFF2-40B4-BE49-F238E27FC236}">
                <a16:creationId xmlns:a16="http://schemas.microsoft.com/office/drawing/2014/main" id="{EDABF2DA-44B2-2154-3583-E142794BFCB7}"/>
              </a:ext>
            </a:extLst>
          </p:cNvPr>
          <p:cNvSpPr>
            <a:spLocks noGrp="1"/>
          </p:cNvSpPr>
          <p:nvPr>
            <p:ph type="body" sz="quarter" idx="11"/>
          </p:nvPr>
        </p:nvSpPr>
        <p:spPr>
          <a:xfrm>
            <a:off x="519721" y="3603497"/>
            <a:ext cx="5068279" cy="2740817"/>
          </a:xfrm>
        </p:spPr>
        <p:txBody>
          <a:bodyPr/>
          <a:lstStyle/>
          <a:p>
            <a:r>
              <a:rPr lang="en-US" sz="1800" b="1"/>
              <a:t>Andrei Ghideu </a:t>
            </a:r>
            <a:r>
              <a:rPr lang="en-US" sz="1800"/>
              <a:t>- Senior Software Developer </a:t>
            </a:r>
          </a:p>
          <a:p>
            <a:r>
              <a:rPr lang="en-US" sz="1800" b="1"/>
              <a:t>Sofia Ioana Pascu </a:t>
            </a:r>
            <a:r>
              <a:rPr lang="en-US" sz="1800"/>
              <a:t>- Software Developer</a:t>
            </a:r>
          </a:p>
          <a:p>
            <a:r>
              <a:rPr lang="en-US" sz="1800" b="1"/>
              <a:t>Marian Gabriel Alexandrescu </a:t>
            </a:r>
            <a:r>
              <a:rPr lang="en-US" sz="1800"/>
              <a:t>- Software Developer</a:t>
            </a:r>
          </a:p>
          <a:p>
            <a:endParaRPr lang="en-US" sz="1800"/>
          </a:p>
        </p:txBody>
      </p:sp>
      <p:sp>
        <p:nvSpPr>
          <p:cNvPr id="9" name="AutoShape 2">
            <a:extLst>
              <a:ext uri="{FF2B5EF4-FFF2-40B4-BE49-F238E27FC236}">
                <a16:creationId xmlns:a16="http://schemas.microsoft.com/office/drawing/2014/main" id="{39462F36-E2CE-5091-8D48-9BC4AE62FE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collage of people smiling&#10;&#10;Description automatically generated">
            <a:extLst>
              <a:ext uri="{FF2B5EF4-FFF2-40B4-BE49-F238E27FC236}">
                <a16:creationId xmlns:a16="http://schemas.microsoft.com/office/drawing/2014/main" id="{7E9800BF-969D-2ED7-3A38-21601DB450C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49867" y="-4575"/>
            <a:ext cx="4843101" cy="6862576"/>
          </a:xfrm>
          <a:prstGeom prst="rect">
            <a:avLst/>
          </a:prstGeom>
        </p:spPr>
      </p:pic>
      <p:pic>
        <p:nvPicPr>
          <p:cNvPr id="14" name="Picture 13">
            <a:extLst>
              <a:ext uri="{FF2B5EF4-FFF2-40B4-BE49-F238E27FC236}">
                <a16:creationId xmlns:a16="http://schemas.microsoft.com/office/drawing/2014/main" id="{21D03B57-A1C0-3CAE-4E24-1D34CC662F62}"/>
              </a:ext>
            </a:extLst>
          </p:cNvPr>
          <p:cNvPicPr>
            <a:picLocks noChangeAspect="1"/>
          </p:cNvPicPr>
          <p:nvPr/>
        </p:nvPicPr>
        <p:blipFill>
          <a:blip r:embed="rId4"/>
          <a:stretch>
            <a:fillRect/>
          </a:stretch>
        </p:blipFill>
        <p:spPr>
          <a:xfrm>
            <a:off x="11333019" y="-4575"/>
            <a:ext cx="858982" cy="1028964"/>
          </a:xfrm>
          <a:prstGeom prst="rect">
            <a:avLst/>
          </a:prstGeom>
        </p:spPr>
      </p:pic>
      <p:pic>
        <p:nvPicPr>
          <p:cNvPr id="19" name="Picture 18">
            <a:extLst>
              <a:ext uri="{FF2B5EF4-FFF2-40B4-BE49-F238E27FC236}">
                <a16:creationId xmlns:a16="http://schemas.microsoft.com/office/drawing/2014/main" id="{78001664-5028-F1C4-F774-27A088E989FF}"/>
              </a:ext>
            </a:extLst>
          </p:cNvPr>
          <p:cNvPicPr>
            <a:picLocks noChangeAspect="1"/>
          </p:cNvPicPr>
          <p:nvPr/>
        </p:nvPicPr>
        <p:blipFill>
          <a:blip r:embed="rId5"/>
          <a:srcRect t="1894"/>
          <a:stretch/>
        </p:blipFill>
        <p:spPr>
          <a:xfrm>
            <a:off x="11301280" y="2396760"/>
            <a:ext cx="876866" cy="1029600"/>
          </a:xfrm>
          <a:prstGeom prst="rect">
            <a:avLst/>
          </a:prstGeom>
        </p:spPr>
      </p:pic>
      <p:pic>
        <p:nvPicPr>
          <p:cNvPr id="22" name="Picture 21">
            <a:extLst>
              <a:ext uri="{FF2B5EF4-FFF2-40B4-BE49-F238E27FC236}">
                <a16:creationId xmlns:a16="http://schemas.microsoft.com/office/drawing/2014/main" id="{6C9FB7FE-8CCA-49C2-D47E-9B3179E46033}"/>
              </a:ext>
            </a:extLst>
          </p:cNvPr>
          <p:cNvPicPr>
            <a:picLocks noChangeAspect="1"/>
          </p:cNvPicPr>
          <p:nvPr/>
        </p:nvPicPr>
        <p:blipFill>
          <a:blip r:embed="rId6"/>
          <a:stretch>
            <a:fillRect/>
          </a:stretch>
        </p:blipFill>
        <p:spPr>
          <a:xfrm>
            <a:off x="11315356" y="4707503"/>
            <a:ext cx="876644" cy="1029600"/>
          </a:xfrm>
          <a:prstGeom prst="rect">
            <a:avLst/>
          </a:prstGeom>
        </p:spPr>
      </p:pic>
    </p:spTree>
    <p:extLst>
      <p:ext uri="{BB962C8B-B14F-4D97-AF65-F5344CB8AC3E}">
        <p14:creationId xmlns:p14="http://schemas.microsoft.com/office/powerpoint/2010/main" val="194572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299E-650A-6D1E-3F92-DA3AF0FF55F8}"/>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537AF9AD-EB25-2365-B50C-4BC98FEB526D}"/>
              </a:ext>
            </a:extLst>
          </p:cNvPr>
          <p:cNvSpPr>
            <a:spLocks noGrp="1"/>
          </p:cNvSpPr>
          <p:nvPr>
            <p:ph type="sldNum" sz="quarter" idx="4"/>
          </p:nvPr>
        </p:nvSpPr>
        <p:spPr/>
        <p:txBody>
          <a:bodyPr/>
          <a:lstStyle/>
          <a:p>
            <a:fld id="{23AA811B-2EBD-4900-905E-5BE206449611}" type="slidenum">
              <a:rPr lang="en-GB" smtClean="0"/>
              <a:pPr/>
              <a:t>80</a:t>
            </a:fld>
            <a:endParaRPr lang="en-GB"/>
          </a:p>
        </p:txBody>
      </p:sp>
      <p:sp>
        <p:nvSpPr>
          <p:cNvPr id="4" name="Footer Placeholder 3">
            <a:extLst>
              <a:ext uri="{FF2B5EF4-FFF2-40B4-BE49-F238E27FC236}">
                <a16:creationId xmlns:a16="http://schemas.microsoft.com/office/drawing/2014/main" id="{CA170177-060A-BFC3-F433-B79C5031485E}"/>
              </a:ext>
            </a:extLst>
          </p:cNvPr>
          <p:cNvSpPr>
            <a:spLocks noGrp="1"/>
          </p:cNvSpPr>
          <p:nvPr>
            <p:ph type="ftr" sz="quarter" idx="3"/>
          </p:nvPr>
        </p:nvSpPr>
        <p:spPr>
          <a:xfrm>
            <a:off x="5510012" y="6314400"/>
            <a:ext cx="5554800" cy="144000"/>
          </a:xfrm>
        </p:spPr>
        <p:txBody>
          <a:bodyPr/>
          <a:lstStyle/>
          <a:p>
            <a:r>
              <a:rPr lang="en-GB"/>
              <a:t>MENTORING IN CONFIDENCE</a:t>
            </a:r>
          </a:p>
        </p:txBody>
      </p:sp>
      <p:sp>
        <p:nvSpPr>
          <p:cNvPr id="5" name="Text Placeholder 4">
            <a:extLst>
              <a:ext uri="{FF2B5EF4-FFF2-40B4-BE49-F238E27FC236}">
                <a16:creationId xmlns:a16="http://schemas.microsoft.com/office/drawing/2014/main" id="{AE9B044B-45C2-905A-023E-EC8A5CB7E12E}"/>
              </a:ext>
            </a:extLst>
          </p:cNvPr>
          <p:cNvSpPr>
            <a:spLocks noGrp="1"/>
          </p:cNvSpPr>
          <p:nvPr>
            <p:ph type="body" sz="quarter" idx="10"/>
          </p:nvPr>
        </p:nvSpPr>
        <p:spPr/>
        <p:txBody>
          <a:bodyPr/>
          <a:lstStyle/>
          <a:p>
            <a:endParaRPr lang="en-GB"/>
          </a:p>
        </p:txBody>
      </p:sp>
      <p:pic>
        <p:nvPicPr>
          <p:cNvPr id="7" name="Picture 6" descr="A pixelated image of a building and a bench&#10;&#10;AI-generated content may be incorrect.">
            <a:extLst>
              <a:ext uri="{FF2B5EF4-FFF2-40B4-BE49-F238E27FC236}">
                <a16:creationId xmlns:a16="http://schemas.microsoft.com/office/drawing/2014/main" id="{AF68A758-9456-EDDB-976A-1E3786C1A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49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BF0E7-91FC-9EA0-E432-DD226798EFA3}"/>
            </a:ext>
          </a:extLst>
        </p:cNvPr>
        <p:cNvGrpSpPr/>
        <p:nvPr/>
      </p:nvGrpSpPr>
      <p:grpSpPr>
        <a:xfrm>
          <a:off x="0" y="0"/>
          <a:ext cx="0" cy="0"/>
          <a:chOff x="0" y="0"/>
          <a:chExt cx="0" cy="0"/>
        </a:xfrm>
      </p:grpSpPr>
      <p:pic>
        <p:nvPicPr>
          <p:cNvPr id="12" name="Picture 11" descr="A bench in front of a blue screen&#10;&#10;AI-generated content may be incorrect.">
            <a:extLst>
              <a:ext uri="{FF2B5EF4-FFF2-40B4-BE49-F238E27FC236}">
                <a16:creationId xmlns:a16="http://schemas.microsoft.com/office/drawing/2014/main" id="{4068F2AE-8771-DD73-B8FF-E7276AF65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bench in front of a blue screen&#10;&#10;AI-generated content may be incorrect.">
            <a:extLst>
              <a:ext uri="{FF2B5EF4-FFF2-40B4-BE49-F238E27FC236}">
                <a16:creationId xmlns:a16="http://schemas.microsoft.com/office/drawing/2014/main" id="{CDA388FE-D1C4-ED28-B3FC-4DD6FC7BB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815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CDA94-2492-0F1F-BF2E-A47C98F98A60}"/>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1F089532-49E5-B7E6-4626-9E2745099E85}"/>
              </a:ext>
            </a:extLst>
          </p:cNvPr>
          <p:cNvSpPr>
            <a:spLocks noGrp="1"/>
          </p:cNvSpPr>
          <p:nvPr>
            <p:ph type="sldNum" sz="quarter" idx="11"/>
          </p:nvPr>
        </p:nvSpPr>
        <p:spPr/>
        <p:txBody>
          <a:bodyPr/>
          <a:lstStyle/>
          <a:p>
            <a:fld id="{23AA811B-2EBD-4900-905E-5BE206449611}" type="slidenum">
              <a:rPr lang="en-GB" smtClean="0"/>
              <a:pPr/>
              <a:t>82</a:t>
            </a:fld>
            <a:endParaRPr lang="en-GB"/>
          </a:p>
        </p:txBody>
      </p:sp>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nvPr>
        </p:nvGraphicFramePr>
        <p:xfrm>
          <a:off x="4539915" y="1063420"/>
          <a:ext cx="6388951" cy="4888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3146426"/>
            <a:ext cx="2917337" cy="565149"/>
          </a:xfrm>
        </p:spPr>
        <p:txBody>
          <a:bodyPr/>
          <a:lstStyle/>
          <a:p>
            <a:r>
              <a:rPr lang="en-US" b="1">
                <a:solidFill>
                  <a:srgbClr val="FFA400"/>
                </a:solidFill>
              </a:rPr>
              <a:t>CONTAINERS</a:t>
            </a:r>
          </a:p>
        </p:txBody>
      </p:sp>
    </p:spTree>
    <p:extLst>
      <p:ext uri="{BB962C8B-B14F-4D97-AF65-F5344CB8AC3E}">
        <p14:creationId xmlns:p14="http://schemas.microsoft.com/office/powerpoint/2010/main" val="286488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CDA94-2492-0F1F-BF2E-A47C98F98A60}"/>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1F089532-49E5-B7E6-4626-9E2745099E85}"/>
              </a:ext>
            </a:extLst>
          </p:cNvPr>
          <p:cNvSpPr>
            <a:spLocks noGrp="1"/>
          </p:cNvSpPr>
          <p:nvPr>
            <p:ph type="sldNum" sz="quarter" idx="11"/>
          </p:nvPr>
        </p:nvSpPr>
        <p:spPr/>
        <p:txBody>
          <a:bodyPr/>
          <a:lstStyle/>
          <a:p>
            <a:fld id="{23AA811B-2EBD-4900-905E-5BE206449611}" type="slidenum">
              <a:rPr lang="en-GB" smtClean="0"/>
              <a:pPr/>
              <a:t>83</a:t>
            </a:fld>
            <a:endParaRPr lang="en-GB"/>
          </a:p>
        </p:txBody>
      </p:sp>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nvPr>
        </p:nvGraphicFramePr>
        <p:xfrm>
          <a:off x="4539915" y="1063420"/>
          <a:ext cx="6388951" cy="4888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3146426"/>
            <a:ext cx="2917337" cy="565149"/>
          </a:xfrm>
        </p:spPr>
        <p:txBody>
          <a:bodyPr/>
          <a:lstStyle/>
          <a:p>
            <a:r>
              <a:rPr lang="en-US">
                <a:solidFill>
                  <a:srgbClr val="FFA400"/>
                </a:solidFill>
              </a:rPr>
              <a:t>BENEFITS</a:t>
            </a:r>
            <a:endParaRPr lang="en-US" b="1">
              <a:solidFill>
                <a:srgbClr val="FFA400"/>
              </a:solidFill>
            </a:endParaRPr>
          </a:p>
        </p:txBody>
      </p:sp>
    </p:spTree>
    <p:extLst>
      <p:ext uri="{BB962C8B-B14F-4D97-AF65-F5344CB8AC3E}">
        <p14:creationId xmlns:p14="http://schemas.microsoft.com/office/powerpoint/2010/main" val="315175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CDA94-2492-0F1F-BF2E-A47C98F98A60}"/>
              </a:ext>
            </a:extLst>
          </p:cNvPr>
          <p:cNvSpPr>
            <a:spLocks noGrp="1"/>
          </p:cNvSpPr>
          <p:nvPr>
            <p:ph type="ftr" sz="quarter" idx="10"/>
          </p:nvPr>
        </p:nvSpPr>
        <p:spPr/>
        <p:txBody>
          <a:bodyPr/>
          <a:lstStyle/>
          <a:p>
            <a:r>
              <a:rPr lang="en-GB"/>
              <a:t>MENTORING IN CONFIDENCE</a:t>
            </a:r>
          </a:p>
        </p:txBody>
      </p:sp>
      <p:sp>
        <p:nvSpPr>
          <p:cNvPr id="3" name="Slide Number Placeholder 2">
            <a:extLst>
              <a:ext uri="{FF2B5EF4-FFF2-40B4-BE49-F238E27FC236}">
                <a16:creationId xmlns:a16="http://schemas.microsoft.com/office/drawing/2014/main" id="{1F089532-49E5-B7E6-4626-9E2745099E85}"/>
              </a:ext>
            </a:extLst>
          </p:cNvPr>
          <p:cNvSpPr>
            <a:spLocks noGrp="1"/>
          </p:cNvSpPr>
          <p:nvPr>
            <p:ph type="sldNum" sz="quarter" idx="11"/>
          </p:nvPr>
        </p:nvSpPr>
        <p:spPr/>
        <p:txBody>
          <a:bodyPr/>
          <a:lstStyle/>
          <a:p>
            <a:fld id="{23AA811B-2EBD-4900-905E-5BE206449611}" type="slidenum">
              <a:rPr lang="en-GB" smtClean="0"/>
              <a:pPr/>
              <a:t>84</a:t>
            </a:fld>
            <a:endParaRPr lang="en-GB"/>
          </a:p>
        </p:txBody>
      </p:sp>
      <p:graphicFrame>
        <p:nvGraphicFramePr>
          <p:cNvPr id="12" name="Content Placeholder 6">
            <a:extLst>
              <a:ext uri="{FF2B5EF4-FFF2-40B4-BE49-F238E27FC236}">
                <a16:creationId xmlns:a16="http://schemas.microsoft.com/office/drawing/2014/main" id="{8D923B25-6568-7C94-E42C-B1071FD423E7}"/>
              </a:ext>
            </a:extLst>
          </p:cNvPr>
          <p:cNvGraphicFramePr>
            <a:graphicFrameLocks noGrp="1"/>
          </p:cNvGraphicFramePr>
          <p:nvPr>
            <p:ph sz="quarter" idx="23"/>
          </p:nvPr>
        </p:nvGraphicFramePr>
        <p:xfrm>
          <a:off x="4539915" y="1063420"/>
          <a:ext cx="6388951" cy="4888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5">
            <a:extLst>
              <a:ext uri="{FF2B5EF4-FFF2-40B4-BE49-F238E27FC236}">
                <a16:creationId xmlns:a16="http://schemas.microsoft.com/office/drawing/2014/main" id="{AA50BD0B-F3AC-B076-2E57-BBC984775760}"/>
              </a:ext>
            </a:extLst>
          </p:cNvPr>
          <p:cNvSpPr>
            <a:spLocks noGrp="1"/>
          </p:cNvSpPr>
          <p:nvPr>
            <p:ph type="body" sz="quarter" idx="27"/>
          </p:nvPr>
        </p:nvSpPr>
        <p:spPr>
          <a:xfrm>
            <a:off x="1419680" y="3146426"/>
            <a:ext cx="2917337" cy="565149"/>
          </a:xfrm>
        </p:spPr>
        <p:txBody>
          <a:bodyPr/>
          <a:lstStyle/>
          <a:p>
            <a:r>
              <a:rPr lang="en-US">
                <a:solidFill>
                  <a:srgbClr val="FFA400"/>
                </a:solidFill>
              </a:rPr>
              <a:t>CHALLENGES</a:t>
            </a:r>
            <a:endParaRPr lang="en-US" b="1">
              <a:solidFill>
                <a:srgbClr val="FFA400"/>
              </a:solidFill>
            </a:endParaRPr>
          </a:p>
        </p:txBody>
      </p:sp>
    </p:spTree>
    <p:extLst>
      <p:ext uri="{BB962C8B-B14F-4D97-AF65-F5344CB8AC3E}">
        <p14:creationId xmlns:p14="http://schemas.microsoft.com/office/powerpoint/2010/main" val="81954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27E4242-5277-0A0C-1DD2-A070F89A8C52}"/>
              </a:ext>
            </a:extLst>
          </p:cNvPr>
          <p:cNvSpPr>
            <a:spLocks noGrp="1"/>
          </p:cNvSpPr>
          <p:nvPr>
            <p:ph type="title"/>
          </p:nvPr>
        </p:nvSpPr>
        <p:spPr/>
        <p:txBody>
          <a:bodyPr/>
          <a:lstStyle/>
          <a:p>
            <a:pPr algn="ctr"/>
            <a:r>
              <a:rPr lang="en-US">
                <a:solidFill>
                  <a:srgbClr val="FFA400"/>
                </a:solidFill>
              </a:rPr>
              <a:t>DOCKER</a:t>
            </a:r>
            <a:endParaRPr lang="en-US"/>
          </a:p>
        </p:txBody>
      </p:sp>
      <p:sp>
        <p:nvSpPr>
          <p:cNvPr id="15" name="Slide Number Placeholder 14">
            <a:extLst>
              <a:ext uri="{FF2B5EF4-FFF2-40B4-BE49-F238E27FC236}">
                <a16:creationId xmlns:a16="http://schemas.microsoft.com/office/drawing/2014/main" id="{EFE2B82B-F111-4966-0221-14D4DE3185C1}"/>
              </a:ext>
            </a:extLst>
          </p:cNvPr>
          <p:cNvSpPr>
            <a:spLocks noGrp="1"/>
          </p:cNvSpPr>
          <p:nvPr>
            <p:ph type="sldNum" sz="quarter" idx="4"/>
          </p:nvPr>
        </p:nvSpPr>
        <p:spPr/>
        <p:txBody>
          <a:bodyPr/>
          <a:lstStyle/>
          <a:p>
            <a:fld id="{23AA811B-2EBD-4900-905E-5BE206449611}" type="slidenum">
              <a:rPr lang="en-GB" smtClean="0"/>
              <a:pPr/>
              <a:t>85</a:t>
            </a:fld>
            <a:endParaRPr lang="en-GB"/>
          </a:p>
        </p:txBody>
      </p:sp>
      <p:sp>
        <p:nvSpPr>
          <p:cNvPr id="16" name="Footer Placeholder 15">
            <a:extLst>
              <a:ext uri="{FF2B5EF4-FFF2-40B4-BE49-F238E27FC236}">
                <a16:creationId xmlns:a16="http://schemas.microsoft.com/office/drawing/2014/main" id="{505F4E2C-3942-880A-64BA-42D528DEFF0F}"/>
              </a:ext>
            </a:extLst>
          </p:cNvPr>
          <p:cNvSpPr>
            <a:spLocks noGrp="1"/>
          </p:cNvSpPr>
          <p:nvPr>
            <p:ph type="ftr" sz="quarter" idx="3"/>
          </p:nvPr>
        </p:nvSpPr>
        <p:spPr/>
        <p:txBody>
          <a:bodyPr/>
          <a:lstStyle/>
          <a:p>
            <a:r>
              <a:rPr lang="en-GB"/>
              <a:t>MENTORING IN CONFIDENCE</a:t>
            </a:r>
          </a:p>
        </p:txBody>
      </p:sp>
      <p:grpSp>
        <p:nvGrpSpPr>
          <p:cNvPr id="2" name="Group 1">
            <a:extLst>
              <a:ext uri="{FF2B5EF4-FFF2-40B4-BE49-F238E27FC236}">
                <a16:creationId xmlns:a16="http://schemas.microsoft.com/office/drawing/2014/main" id="{0C1A1B35-51E9-06CC-54AE-6A45CC447B5A}"/>
              </a:ext>
            </a:extLst>
          </p:cNvPr>
          <p:cNvGrpSpPr/>
          <p:nvPr/>
        </p:nvGrpSpPr>
        <p:grpSpPr>
          <a:xfrm>
            <a:off x="1744987" y="2059381"/>
            <a:ext cx="2743200" cy="3613211"/>
            <a:chOff x="1744987" y="2059381"/>
            <a:chExt cx="2743200" cy="3613211"/>
          </a:xfrm>
        </p:grpSpPr>
        <p:sp>
          <p:nvSpPr>
            <p:cNvPr id="19" name="Rectangle: Rounded Corners 18">
              <a:extLst>
                <a:ext uri="{FF2B5EF4-FFF2-40B4-BE49-F238E27FC236}">
                  <a16:creationId xmlns:a16="http://schemas.microsoft.com/office/drawing/2014/main" id="{76F0495A-318D-4F86-0BA9-7EAC10599F0A}"/>
                </a:ext>
              </a:extLst>
            </p:cNvPr>
            <p:cNvSpPr/>
            <p:nvPr/>
          </p:nvSpPr>
          <p:spPr>
            <a:xfrm>
              <a:off x="1744987"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400" b="1" noProof="0">
                  <a:solidFill>
                    <a:schemeClr val="tx1"/>
                  </a:solidFill>
                </a:rPr>
                <a:t>WRAP</a:t>
              </a:r>
              <a:endParaRPr lang="en-US" sz="2400" b="1">
                <a:solidFill>
                  <a:schemeClr val="tx1"/>
                </a:solidFill>
              </a:endParaRPr>
            </a:p>
            <a:p>
              <a:pPr marL="0" indent="0" algn="ctr">
                <a:spcBef>
                  <a:spcPts val="0"/>
                </a:spcBef>
                <a:spcAft>
                  <a:spcPts val="0"/>
                </a:spcAft>
                <a:buClrTx/>
                <a:buSzPts val="1600"/>
                <a:buNone/>
              </a:pPr>
              <a:r>
                <a:rPr lang="en-US" sz="1800">
                  <a:effectLst/>
                </a:rPr>
                <a:t>Docker containers wrap up a piece of software in a complete </a:t>
              </a:r>
              <a:r>
                <a:rPr lang="en-US" sz="1800">
                  <a:solidFill>
                    <a:schemeClr val="tx1"/>
                  </a:solidFill>
                  <a:effectLst/>
                </a:rPr>
                <a:t>filesystem</a:t>
              </a:r>
            </a:p>
            <a:p>
              <a:pPr marL="0" indent="0" algn="ctr">
                <a:spcBef>
                  <a:spcPts val="0"/>
                </a:spcBef>
                <a:spcAft>
                  <a:spcPts val="0"/>
                </a:spcAft>
                <a:buClrTx/>
                <a:buSzPts val="1600"/>
                <a:buNone/>
              </a:pPr>
              <a:r>
                <a:rPr lang="en-US" sz="1800">
                  <a:effectLst/>
                </a:rPr>
                <a:t> </a:t>
              </a:r>
              <a:endParaRPr lang="ro-RO"/>
            </a:p>
          </p:txBody>
        </p:sp>
        <p:pic>
          <p:nvPicPr>
            <p:cNvPr id="4" name="Graphic 3" descr="Box with solid fill">
              <a:extLst>
                <a:ext uri="{FF2B5EF4-FFF2-40B4-BE49-F238E27FC236}">
                  <a16:creationId xmlns:a16="http://schemas.microsoft.com/office/drawing/2014/main" id="{A8D4DDDA-B5F9-BA5D-56C3-700D67541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52625" y="4758192"/>
              <a:ext cx="914400" cy="914400"/>
            </a:xfrm>
            <a:prstGeom prst="rect">
              <a:avLst/>
            </a:prstGeom>
          </p:spPr>
        </p:pic>
        <p:pic>
          <p:nvPicPr>
            <p:cNvPr id="6" name="Graphic 5" descr="Badge 1 with solid fill">
              <a:extLst>
                <a:ext uri="{FF2B5EF4-FFF2-40B4-BE49-F238E27FC236}">
                  <a16:creationId xmlns:a16="http://schemas.microsoft.com/office/drawing/2014/main" id="{A3630C90-6542-7973-A09A-9AC408F12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625" y="2181225"/>
              <a:ext cx="914400" cy="914400"/>
            </a:xfrm>
            <a:prstGeom prst="rect">
              <a:avLst/>
            </a:prstGeom>
          </p:spPr>
        </p:pic>
      </p:grpSp>
      <p:grpSp>
        <p:nvGrpSpPr>
          <p:cNvPr id="3" name="Group 2">
            <a:extLst>
              <a:ext uri="{FF2B5EF4-FFF2-40B4-BE49-F238E27FC236}">
                <a16:creationId xmlns:a16="http://schemas.microsoft.com/office/drawing/2014/main" id="{0AB8182C-B5FD-D1D4-B740-BE79891F0877}"/>
              </a:ext>
            </a:extLst>
          </p:cNvPr>
          <p:cNvGrpSpPr/>
          <p:nvPr/>
        </p:nvGrpSpPr>
        <p:grpSpPr>
          <a:xfrm>
            <a:off x="4888422" y="2059381"/>
            <a:ext cx="2743200" cy="3613211"/>
            <a:chOff x="4888422" y="2059381"/>
            <a:chExt cx="2743200" cy="3613211"/>
          </a:xfrm>
        </p:grpSpPr>
        <p:sp>
          <p:nvSpPr>
            <p:cNvPr id="28" name="Rectangle: Rounded Corners 27">
              <a:extLst>
                <a:ext uri="{FF2B5EF4-FFF2-40B4-BE49-F238E27FC236}">
                  <a16:creationId xmlns:a16="http://schemas.microsoft.com/office/drawing/2014/main" id="{68278BFC-DCF8-1927-1BA7-0D8002A41044}"/>
                </a:ext>
              </a:extLst>
            </p:cNvPr>
            <p:cNvSpPr/>
            <p:nvPr/>
          </p:nvSpPr>
          <p:spPr>
            <a:xfrm>
              <a:off x="4888422"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400" b="1">
                  <a:solidFill>
                    <a:schemeClr val="tx1"/>
                  </a:solidFill>
                </a:rPr>
                <a:t>FILESYSTEM</a:t>
              </a:r>
            </a:p>
            <a:p>
              <a:pPr marL="0" indent="0" algn="ctr">
                <a:spcBef>
                  <a:spcPts val="0"/>
                </a:spcBef>
                <a:spcAft>
                  <a:spcPts val="0"/>
                </a:spcAft>
                <a:buClrTx/>
                <a:buSzPts val="1600"/>
                <a:buNone/>
              </a:pPr>
              <a:r>
                <a:rPr lang="en-US" sz="1800">
                  <a:effectLst/>
                </a:rPr>
                <a:t>Code, runtime, system tools, system libraries, anything that can be installed on server</a:t>
              </a:r>
              <a:endParaRPr lang="ro-RO"/>
            </a:p>
          </p:txBody>
        </p:sp>
        <p:pic>
          <p:nvPicPr>
            <p:cNvPr id="7" name="Graphic 6" descr="Badge outline">
              <a:extLst>
                <a:ext uri="{FF2B5EF4-FFF2-40B4-BE49-F238E27FC236}">
                  <a16:creationId xmlns:a16="http://schemas.microsoft.com/office/drawing/2014/main" id="{D5F3EBAC-5225-3159-4216-84B1F3994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10350" y="2181225"/>
              <a:ext cx="914400" cy="914400"/>
            </a:xfrm>
            <a:prstGeom prst="rect">
              <a:avLst/>
            </a:prstGeom>
          </p:spPr>
        </p:pic>
        <p:pic>
          <p:nvPicPr>
            <p:cNvPr id="9" name="Graphic 8" descr="Download from cloud with solid fill">
              <a:extLst>
                <a:ext uri="{FF2B5EF4-FFF2-40B4-BE49-F238E27FC236}">
                  <a16:creationId xmlns:a16="http://schemas.microsoft.com/office/drawing/2014/main" id="{0106CC50-1064-4F76-F44F-BE2FD177C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24624" y="4758192"/>
              <a:ext cx="914400" cy="914400"/>
            </a:xfrm>
            <a:prstGeom prst="rect">
              <a:avLst/>
            </a:prstGeom>
          </p:spPr>
        </p:pic>
      </p:grpSp>
      <p:grpSp>
        <p:nvGrpSpPr>
          <p:cNvPr id="5" name="Group 4">
            <a:extLst>
              <a:ext uri="{FF2B5EF4-FFF2-40B4-BE49-F238E27FC236}">
                <a16:creationId xmlns:a16="http://schemas.microsoft.com/office/drawing/2014/main" id="{BEFD7958-2EA5-5311-F875-8758A89E480F}"/>
              </a:ext>
            </a:extLst>
          </p:cNvPr>
          <p:cNvGrpSpPr/>
          <p:nvPr/>
        </p:nvGrpSpPr>
        <p:grpSpPr>
          <a:xfrm>
            <a:off x="8031858" y="2059381"/>
            <a:ext cx="2743200" cy="3613211"/>
            <a:chOff x="8031858" y="2059381"/>
            <a:chExt cx="2743200" cy="3613211"/>
          </a:xfrm>
        </p:grpSpPr>
        <p:sp>
          <p:nvSpPr>
            <p:cNvPr id="32" name="Rectangle: Rounded Corners 31">
              <a:extLst>
                <a:ext uri="{FF2B5EF4-FFF2-40B4-BE49-F238E27FC236}">
                  <a16:creationId xmlns:a16="http://schemas.microsoft.com/office/drawing/2014/main" id="{D7826B82-1E6D-2751-5C2B-50A0B4ED2897}"/>
                </a:ext>
              </a:extLst>
            </p:cNvPr>
            <p:cNvSpPr/>
            <p:nvPr/>
          </p:nvSpPr>
          <p:spPr>
            <a:xfrm>
              <a:off x="8031858" y="2059381"/>
              <a:ext cx="2743200" cy="3613211"/>
            </a:xfrm>
            <a:prstGeom prst="roundRect">
              <a:avLst/>
            </a:prstGeom>
            <a:solidFill>
              <a:srgbClr val="089DE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400" b="1">
                  <a:solidFill>
                    <a:schemeClr val="tx1"/>
                  </a:solidFill>
                </a:rPr>
                <a:t>CONSISTENCY</a:t>
              </a:r>
            </a:p>
            <a:p>
              <a:pPr marL="0" indent="0" algn="ctr">
                <a:spcBef>
                  <a:spcPts val="0"/>
                </a:spcBef>
                <a:spcAft>
                  <a:spcPts val="0"/>
                </a:spcAft>
                <a:buClrTx/>
                <a:buSzPts val="1600"/>
                <a:buNone/>
              </a:pPr>
              <a:r>
                <a:rPr lang="en-US" sz="1800">
                  <a:effectLst/>
                </a:rPr>
                <a:t>This guarantees that it will always run the same, regardless of the environment it is running in</a:t>
              </a:r>
              <a:endParaRPr lang="en-US">
                <a:effectLst/>
              </a:endParaRPr>
            </a:p>
          </p:txBody>
        </p:sp>
        <p:pic>
          <p:nvPicPr>
            <p:cNvPr id="8" name="Graphic 7" descr="Badge 3 with solid fill">
              <a:extLst>
                <a:ext uri="{FF2B5EF4-FFF2-40B4-BE49-F238E27FC236}">
                  <a16:creationId xmlns:a16="http://schemas.microsoft.com/office/drawing/2014/main" id="{A72F7319-DAD0-77B4-8D69-A4C028ABC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782175" y="2181225"/>
              <a:ext cx="914400" cy="914400"/>
            </a:xfrm>
            <a:prstGeom prst="rect">
              <a:avLst/>
            </a:prstGeom>
          </p:spPr>
        </p:pic>
        <p:pic>
          <p:nvPicPr>
            <p:cNvPr id="10" name="Graphic 9" descr="Good Inventory with solid fill">
              <a:extLst>
                <a:ext uri="{FF2B5EF4-FFF2-40B4-BE49-F238E27FC236}">
                  <a16:creationId xmlns:a16="http://schemas.microsoft.com/office/drawing/2014/main" id="{E1E291D9-D88F-54A1-C2CC-7798942B38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362400" y="4701042"/>
              <a:ext cx="914400" cy="914400"/>
            </a:xfrm>
            <a:prstGeom prst="rect">
              <a:avLst/>
            </a:prstGeom>
          </p:spPr>
        </p:pic>
      </p:grpSp>
    </p:spTree>
    <p:extLst>
      <p:ext uri="{BB962C8B-B14F-4D97-AF65-F5344CB8AC3E}">
        <p14:creationId xmlns:p14="http://schemas.microsoft.com/office/powerpoint/2010/main" val="196560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FD76D-2B9C-F0C2-56BC-290311F82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C4904-1B85-9F27-9681-376E4B317537}"/>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8A25FCFA-56C5-EA15-09E3-F1E66DA633A1}"/>
              </a:ext>
            </a:extLst>
          </p:cNvPr>
          <p:cNvSpPr>
            <a:spLocks noGrp="1"/>
          </p:cNvSpPr>
          <p:nvPr>
            <p:ph type="sldNum" sz="quarter" idx="4"/>
          </p:nvPr>
        </p:nvSpPr>
        <p:spPr/>
        <p:txBody>
          <a:bodyPr/>
          <a:lstStyle/>
          <a:p>
            <a:fld id="{23AA811B-2EBD-4900-905E-5BE206449611}" type="slidenum">
              <a:rPr lang="en-GB" smtClean="0"/>
              <a:pPr/>
              <a:t>86</a:t>
            </a:fld>
            <a:endParaRPr lang="en-GB"/>
          </a:p>
        </p:txBody>
      </p:sp>
      <p:sp>
        <p:nvSpPr>
          <p:cNvPr id="4" name="Footer Placeholder 3">
            <a:extLst>
              <a:ext uri="{FF2B5EF4-FFF2-40B4-BE49-F238E27FC236}">
                <a16:creationId xmlns:a16="http://schemas.microsoft.com/office/drawing/2014/main" id="{50E7CDB7-6BD4-445A-E968-F3673B02E6D3}"/>
              </a:ext>
            </a:extLst>
          </p:cNvPr>
          <p:cNvSpPr>
            <a:spLocks noGrp="1"/>
          </p:cNvSpPr>
          <p:nvPr>
            <p:ph type="ftr" sz="quarter" idx="3"/>
          </p:nvPr>
        </p:nvSpPr>
        <p:spPr>
          <a:xfrm>
            <a:off x="5510012" y="6314400"/>
            <a:ext cx="5554800" cy="144000"/>
          </a:xfrm>
        </p:spPr>
        <p:txBody>
          <a:bodyPr/>
          <a:lstStyle/>
          <a:p>
            <a:r>
              <a:rPr lang="en-GB"/>
              <a:t>MENTORING IN CONFIDENCE</a:t>
            </a:r>
          </a:p>
        </p:txBody>
      </p:sp>
      <p:sp>
        <p:nvSpPr>
          <p:cNvPr id="5" name="Text Placeholder 4">
            <a:extLst>
              <a:ext uri="{FF2B5EF4-FFF2-40B4-BE49-F238E27FC236}">
                <a16:creationId xmlns:a16="http://schemas.microsoft.com/office/drawing/2014/main" id="{A5BC7802-21E5-32A7-0D06-CEA1F9192DD5}"/>
              </a:ext>
            </a:extLst>
          </p:cNvPr>
          <p:cNvSpPr>
            <a:spLocks noGrp="1"/>
          </p:cNvSpPr>
          <p:nvPr>
            <p:ph type="body" sz="quarter" idx="10"/>
          </p:nvPr>
        </p:nvSpPr>
        <p:spPr/>
        <p:txBody>
          <a:bodyPr/>
          <a:lstStyle/>
          <a:p>
            <a:endParaRPr lang="en-GB"/>
          </a:p>
        </p:txBody>
      </p:sp>
      <p:pic>
        <p:nvPicPr>
          <p:cNvPr id="7" name="Picture 6" descr="A pixelated image of a building and a bench&#10;&#10;AI-generated content may be incorrect.">
            <a:extLst>
              <a:ext uri="{FF2B5EF4-FFF2-40B4-BE49-F238E27FC236}">
                <a16:creationId xmlns:a16="http://schemas.microsoft.com/office/drawing/2014/main" id="{6077B446-93CB-3759-48AC-C87831188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724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F61021-70DE-C889-BB98-6F89DB139A57}"/>
              </a:ext>
            </a:extLst>
          </p:cNvPr>
          <p:cNvSpPr>
            <a:spLocks noGrp="1"/>
          </p:cNvSpPr>
          <p:nvPr>
            <p:ph type="sldNum" sz="quarter" idx="4"/>
          </p:nvPr>
        </p:nvSpPr>
        <p:spPr/>
        <p:txBody>
          <a:bodyPr/>
          <a:lstStyle/>
          <a:p>
            <a:fld id="{23AA811B-2EBD-4900-905E-5BE206449611}" type="slidenum">
              <a:rPr lang="en-GB" smtClean="0"/>
              <a:pPr/>
              <a:t>87</a:t>
            </a:fld>
            <a:endParaRPr lang="en-GB"/>
          </a:p>
        </p:txBody>
      </p:sp>
      <p:sp>
        <p:nvSpPr>
          <p:cNvPr id="5" name="Footer Placeholder 4">
            <a:extLst>
              <a:ext uri="{FF2B5EF4-FFF2-40B4-BE49-F238E27FC236}">
                <a16:creationId xmlns:a16="http://schemas.microsoft.com/office/drawing/2014/main" id="{131337CC-30E0-8238-F807-991BEDF5959C}"/>
              </a:ext>
            </a:extLst>
          </p:cNvPr>
          <p:cNvSpPr>
            <a:spLocks noGrp="1"/>
          </p:cNvSpPr>
          <p:nvPr>
            <p:ph type="ftr" sz="quarter" idx="3"/>
          </p:nvPr>
        </p:nvSpPr>
        <p:spPr/>
        <p:txBody>
          <a:bodyPr/>
          <a:lstStyle/>
          <a:p>
            <a:r>
              <a:rPr lang="en-GB"/>
              <a:t>CAREER TALKS – SYSTEMATIC WORKSHOP</a:t>
            </a:r>
          </a:p>
        </p:txBody>
      </p:sp>
      <p:sp>
        <p:nvSpPr>
          <p:cNvPr id="6" name="Title 1">
            <a:extLst>
              <a:ext uri="{FF2B5EF4-FFF2-40B4-BE49-F238E27FC236}">
                <a16:creationId xmlns:a16="http://schemas.microsoft.com/office/drawing/2014/main" id="{61A8D78D-B50D-9B8D-F3FB-F4D3865BB407}"/>
              </a:ext>
            </a:extLst>
          </p:cNvPr>
          <p:cNvSpPr txBox="1">
            <a:spLocks/>
          </p:cNvSpPr>
          <p:nvPr/>
        </p:nvSpPr>
        <p:spPr>
          <a:xfrm>
            <a:off x="4076990" y="2585683"/>
            <a:ext cx="4038021" cy="1686635"/>
          </a:xfrm>
          <a:prstGeom prst="rect">
            <a:avLst/>
          </a:prstGeom>
        </p:spPr>
        <p:txBody>
          <a:bodyPr vert="horz" lIns="0" tIns="0" rIns="0" bIns="0" rtlCol="0" anchor="b" anchorCtr="0">
            <a:noAutofit/>
          </a:bodyPr>
          <a:lstStyle>
            <a:lvl1pPr algn="ctr" defTabSz="914400" rtl="0" eaLnBrk="1" latinLnBrk="0" hangingPunct="1">
              <a:lnSpc>
                <a:spcPct val="100000"/>
              </a:lnSpc>
              <a:spcBef>
                <a:spcPct val="0"/>
              </a:spcBef>
              <a:buNone/>
              <a:defRPr sz="6000" b="1" kern="1200">
                <a:solidFill>
                  <a:srgbClr val="FDFFFD"/>
                </a:solidFill>
                <a:latin typeface="Rockwell" panose="02060603020205020403" pitchFamily="18" charset="0"/>
                <a:ea typeface="Roboto Light" panose="02000000000000000000" pitchFamily="2" charset="0"/>
                <a:cs typeface="+mj-cs"/>
              </a:defRPr>
            </a:lvl1pPr>
          </a:lstStyle>
          <a:p>
            <a:r>
              <a:rPr lang="en-GB" dirty="0"/>
              <a:t>THANK YOU!</a:t>
            </a:r>
          </a:p>
        </p:txBody>
      </p:sp>
    </p:spTree>
    <p:extLst>
      <p:ext uri="{BB962C8B-B14F-4D97-AF65-F5344CB8AC3E}">
        <p14:creationId xmlns:p14="http://schemas.microsoft.com/office/powerpoint/2010/main" val="31922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4F821-19F4-72B7-65F7-3578418F395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4ACDC7-3252-B4AA-951F-905045D6C735}"/>
              </a:ext>
            </a:extLst>
          </p:cNvPr>
          <p:cNvSpPr>
            <a:spLocks noGrp="1"/>
          </p:cNvSpPr>
          <p:nvPr>
            <p:ph type="sldNum" sz="quarter" idx="4"/>
          </p:nvPr>
        </p:nvSpPr>
        <p:spPr/>
        <p:txBody>
          <a:bodyPr/>
          <a:lstStyle/>
          <a:p>
            <a:fld id="{23AA811B-2EBD-4900-905E-5BE206449611}" type="slidenum">
              <a:rPr lang="en-GB" smtClean="0"/>
              <a:pPr/>
              <a:t>88</a:t>
            </a:fld>
            <a:endParaRPr lang="en-GB"/>
          </a:p>
        </p:txBody>
      </p:sp>
      <p:sp>
        <p:nvSpPr>
          <p:cNvPr id="2" name="Footer Placeholder 1">
            <a:extLst>
              <a:ext uri="{FF2B5EF4-FFF2-40B4-BE49-F238E27FC236}">
                <a16:creationId xmlns:a16="http://schemas.microsoft.com/office/drawing/2014/main" id="{38C9D994-6EE2-E29F-5DCE-E6FE0E48B4A7}"/>
              </a:ext>
            </a:extLst>
          </p:cNvPr>
          <p:cNvSpPr>
            <a:spLocks noGrp="1"/>
          </p:cNvSpPr>
          <p:nvPr>
            <p:ph type="ftr" sz="quarter" idx="3"/>
          </p:nvPr>
        </p:nvSpPr>
        <p:spPr/>
        <p:txBody>
          <a:bodyPr/>
          <a:lstStyle/>
          <a:p>
            <a:r>
              <a:rPr lang="en-GB"/>
              <a:t>MENTORING IN CONFIDENCE</a:t>
            </a:r>
          </a:p>
        </p:txBody>
      </p:sp>
      <p:pic>
        <p:nvPicPr>
          <p:cNvPr id="1026" name="Picture 2">
            <a:extLst>
              <a:ext uri="{FF2B5EF4-FFF2-40B4-BE49-F238E27FC236}">
                <a16:creationId xmlns:a16="http://schemas.microsoft.com/office/drawing/2014/main" id="{E5FC3056-C287-1DF5-F0ED-A2D0CCB25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3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27B"/>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4DDFB5-133B-2E18-81C4-CC2AA38348D7}"/>
              </a:ext>
            </a:extLst>
          </p:cNvPr>
          <p:cNvSpPr>
            <a:spLocks noGrp="1"/>
          </p:cNvSpPr>
          <p:nvPr>
            <p:ph type="body" sz="quarter" idx="27"/>
          </p:nvPr>
        </p:nvSpPr>
        <p:spPr>
          <a:xfrm>
            <a:off x="1813396" y="2508370"/>
            <a:ext cx="2758604" cy="1841260"/>
          </a:xfrm>
        </p:spPr>
        <p:txBody>
          <a:bodyPr>
            <a:noAutofit/>
          </a:bodyPr>
          <a:lstStyle/>
          <a:p>
            <a:r>
              <a:rPr lang="en-GB">
                <a:solidFill>
                  <a:srgbClr val="FF7837"/>
                </a:solidFill>
              </a:rPr>
              <a:t>Internship</a:t>
            </a:r>
          </a:p>
          <a:p>
            <a:r>
              <a:rPr lang="en-GB">
                <a:solidFill>
                  <a:srgbClr val="FF7837"/>
                </a:solidFill>
              </a:rPr>
              <a:t>experience</a:t>
            </a:r>
          </a:p>
        </p:txBody>
      </p:sp>
      <p:pic>
        <p:nvPicPr>
          <p:cNvPr id="3" name="Picture 2" descr="A pixelated image of a video game&#10;&#10;AI-generated content may be incorrect.">
            <a:extLst>
              <a:ext uri="{FF2B5EF4-FFF2-40B4-BE49-F238E27FC236}">
                <a16:creationId xmlns:a16="http://schemas.microsoft.com/office/drawing/2014/main" id="{0424D9F8-0B9B-0F78-D95C-3F3F11FF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pixelated image of a building with cars and a sun&#10;&#10;AI-generated content may be incorrect.">
            <a:extLst>
              <a:ext uri="{FF2B5EF4-FFF2-40B4-BE49-F238E27FC236}">
                <a16:creationId xmlns:a16="http://schemas.microsoft.com/office/drawing/2014/main" id="{D73D4534-BE52-B13B-0FB7-EC597F218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936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Systematic">
  <a:themeElements>
    <a:clrScheme name="This presentation">
      <a:dk1>
        <a:srgbClr val="000000"/>
      </a:dk1>
      <a:lt1>
        <a:srgbClr val="FFFFFF"/>
      </a:lt1>
      <a:dk2>
        <a:srgbClr val="A0AAB0"/>
      </a:dk2>
      <a:lt2>
        <a:srgbClr val="F0F3F6"/>
      </a:lt2>
      <a:accent1>
        <a:srgbClr val="009BE6"/>
      </a:accent1>
      <a:accent2>
        <a:srgbClr val="141446"/>
      </a:accent2>
      <a:accent3>
        <a:srgbClr val="193CBE"/>
      </a:accent3>
      <a:accent4>
        <a:srgbClr val="0AD2EB"/>
      </a:accent4>
      <a:accent5>
        <a:srgbClr val="FF7837"/>
      </a:accent5>
      <a:accent6>
        <a:srgbClr val="DCE2E6"/>
      </a:accent6>
      <a:hlink>
        <a:srgbClr val="009BE6"/>
      </a:hlink>
      <a:folHlink>
        <a:srgbClr val="141446"/>
      </a:folHlink>
    </a:clrScheme>
    <a:fontScheme name="This presentation">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rporate.potx" id="{715E7528-E189-4D3A-9387-3F797EE9C7B5}" vid="{6058B7B2-1BFF-494F-95DE-DAB1E62588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Systematic">
      <a:dk1>
        <a:srgbClr val="000000"/>
      </a:dk1>
      <a:lt1>
        <a:srgbClr val="FFFFFF"/>
      </a:lt1>
      <a:dk2>
        <a:srgbClr val="A0AAB0"/>
      </a:dk2>
      <a:lt2>
        <a:srgbClr val="F0F3F6"/>
      </a:lt2>
      <a:accent1>
        <a:srgbClr val="009BE6"/>
      </a:accent1>
      <a:accent2>
        <a:srgbClr val="141446"/>
      </a:accent2>
      <a:accent3>
        <a:srgbClr val="193CBE"/>
      </a:accent3>
      <a:accent4>
        <a:srgbClr val="0AD2EB"/>
      </a:accent4>
      <a:accent5>
        <a:srgbClr val="FF7837"/>
      </a:accent5>
      <a:accent6>
        <a:srgbClr val="DCE2E6"/>
      </a:accent6>
      <a:hlink>
        <a:srgbClr val="009BE6"/>
      </a:hlink>
      <a:folHlink>
        <a:srgbClr val="141446"/>
      </a:folHlink>
    </a:clrScheme>
    <a:fontScheme name="Systematic">
      <a:majorFont>
        <a:latin typeface="Roboto"/>
        <a:ea typeface=""/>
        <a:cs typeface=""/>
      </a:majorFont>
      <a:minorFont>
        <a:latin typeface="Roboto"/>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ystematic">
      <a:dk1>
        <a:srgbClr val="000000"/>
      </a:dk1>
      <a:lt1>
        <a:srgbClr val="FFFFFF"/>
      </a:lt1>
      <a:dk2>
        <a:srgbClr val="A0AAB0"/>
      </a:dk2>
      <a:lt2>
        <a:srgbClr val="F0F3F6"/>
      </a:lt2>
      <a:accent1>
        <a:srgbClr val="009BE6"/>
      </a:accent1>
      <a:accent2>
        <a:srgbClr val="141446"/>
      </a:accent2>
      <a:accent3>
        <a:srgbClr val="193CBE"/>
      </a:accent3>
      <a:accent4>
        <a:srgbClr val="0AD2EB"/>
      </a:accent4>
      <a:accent5>
        <a:srgbClr val="FF7837"/>
      </a:accent5>
      <a:accent6>
        <a:srgbClr val="DCE2E6"/>
      </a:accent6>
      <a:hlink>
        <a:srgbClr val="009BE6"/>
      </a:hlink>
      <a:folHlink>
        <a:srgbClr val="141446"/>
      </a:folHlink>
    </a:clrScheme>
    <a:fontScheme name="Systematic">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64E666DA3AC3B44A6E22A41C3C36C6B" ma:contentTypeVersion="13" ma:contentTypeDescription="Opret et nyt dokument." ma:contentTypeScope="" ma:versionID="d68811c5cf04f26fc18692fabd60a0b7">
  <xsd:schema xmlns:xsd="http://www.w3.org/2001/XMLSchema" xmlns:xs="http://www.w3.org/2001/XMLSchema" xmlns:p="http://schemas.microsoft.com/office/2006/metadata/properties" xmlns:ns2="b4703ca5-4e04-48f5-852e-25efe8327f0c" xmlns:ns3="c09c8ded-55c8-4ead-8df6-1e6ffacdef44" targetNamespace="http://schemas.microsoft.com/office/2006/metadata/properties" ma:root="true" ma:fieldsID="3ba81a05d38262c58f2f41fd68bd408a" ns2:_="" ns3:_="">
    <xsd:import namespace="b4703ca5-4e04-48f5-852e-25efe8327f0c"/>
    <xsd:import namespace="c09c8ded-55c8-4ead-8df6-1e6ffacdef4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703ca5-4e04-48f5-852e-25efe8327f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illedmærker" ma:readOnly="false" ma:fieldId="{5cf76f15-5ced-4ddc-b409-7134ff3c332f}" ma:taxonomyMulti="true" ma:sspId="482649bf-6f23-4b17-a43c-507f27331a2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9c8ded-55c8-4ead-8df6-1e6ffacdef44"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6" nillable="true" ma:displayName="Taxonomy Catch All Column" ma:hidden="true" ma:list="{98a9683f-522b-455d-b264-77870f20850f}" ma:internalName="TaxCatchAll" ma:showField="CatchAllData" ma:web="c09c8ded-55c8-4ead-8df6-1e6ffacdef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4703ca5-4e04-48f5-852e-25efe8327f0c">
      <Terms xmlns="http://schemas.microsoft.com/office/infopath/2007/PartnerControls"/>
    </lcf76f155ced4ddcb4097134ff3c332f>
    <TaxCatchAll xmlns="c09c8ded-55c8-4ead-8df6-1e6ffacdef44" xsi:nil="true"/>
  </documentManagement>
</p:properties>
</file>

<file path=customXml/itemProps1.xml><?xml version="1.0" encoding="utf-8"?>
<ds:datastoreItem xmlns:ds="http://schemas.openxmlformats.org/officeDocument/2006/customXml" ds:itemID="{05899097-52CB-4431-A69A-60EBEDB3AC66}">
  <ds:schemaRefs>
    <ds:schemaRef ds:uri="b4703ca5-4e04-48f5-852e-25efe8327f0c"/>
    <ds:schemaRef ds:uri="c09c8ded-55c8-4ead-8df6-1e6ffacdef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7058C8-2FC5-41DC-9811-116B4CFB2FFC}">
  <ds:schemaRefs>
    <ds:schemaRef ds:uri="http://schemas.microsoft.com/sharepoint/v3/contenttype/forms"/>
  </ds:schemaRefs>
</ds:datastoreItem>
</file>

<file path=customXml/itemProps3.xml><?xml version="1.0" encoding="utf-8"?>
<ds:datastoreItem xmlns:ds="http://schemas.openxmlformats.org/officeDocument/2006/customXml" ds:itemID="{9371EDDD-1684-40D3-B77F-80044B1C347B}">
  <ds:schemaRefs>
    <ds:schemaRef ds:uri="http://purl.org/dc/terms/"/>
    <ds:schemaRef ds:uri="http://schemas.openxmlformats.org/package/2006/metadata/core-properties"/>
    <ds:schemaRef ds:uri="http://purl.org/dc/dcmitype/"/>
    <ds:schemaRef ds:uri="http://schemas.microsoft.com/office/infopath/2007/PartnerControls"/>
    <ds:schemaRef ds:uri="c09c8ded-55c8-4ead-8df6-1e6ffacdef44"/>
    <ds:schemaRef ds:uri="http://purl.org/dc/elements/1.1/"/>
    <ds:schemaRef ds:uri="http://schemas.microsoft.com/office/2006/metadata/properties"/>
    <ds:schemaRef ds:uri="http://schemas.microsoft.com/office/2006/documentManagement/types"/>
    <ds:schemaRef ds:uri="b4703ca5-4e04-48f5-852e-25efe8327f0c"/>
    <ds:schemaRef ds:uri="http://www.w3.org/XML/1998/namespace"/>
  </ds:schemaRefs>
</ds:datastoreItem>
</file>

<file path=docMetadata/LabelInfo.xml><?xml version="1.0" encoding="utf-8"?>
<clbl:labelList xmlns:clbl="http://schemas.microsoft.com/office/2020/mipLabelMetadata">
  <clbl:label id="{7f6211b1-7c5c-4277-8403-c0ccbd7f0408}" enabled="0" method="" siteId="{7f6211b1-7c5c-4277-8403-c0ccbd7f0408}" removed="1"/>
</clbl:labelList>
</file>

<file path=docProps/app.xml><?xml version="1.0" encoding="utf-8"?>
<Properties xmlns="http://schemas.openxmlformats.org/officeDocument/2006/extended-properties" xmlns:vt="http://schemas.openxmlformats.org/officeDocument/2006/docPropsVTypes">
  <Template>Corporate</Template>
  <TotalTime>0</TotalTime>
  <Words>2655</Words>
  <Application>Microsoft Office PowerPoint</Application>
  <PresentationFormat>Widescreen</PresentationFormat>
  <Paragraphs>492</Paragraphs>
  <Slides>88</Slides>
  <Notes>15</Notes>
  <HiddenSlides>3</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88</vt:i4>
      </vt:variant>
    </vt:vector>
  </HeadingPairs>
  <TitlesOfParts>
    <vt:vector size="96" baseType="lpstr">
      <vt:lpstr>Arial</vt:lpstr>
      <vt:lpstr>Calibri</vt:lpstr>
      <vt:lpstr>Calibri Light</vt:lpstr>
      <vt:lpstr>Roboto</vt:lpstr>
      <vt:lpstr>Roboto Light</vt:lpstr>
      <vt:lpstr>Rockwell</vt:lpstr>
      <vt:lpstr>Systematic</vt:lpstr>
      <vt:lpstr>Office Theme</vt:lpstr>
      <vt:lpstr>Systematic  Career Talks</vt:lpstr>
      <vt:lpstr>PowerPoint Presentation</vt:lpstr>
      <vt:lpstr>Systematic business areas</vt:lpstr>
      <vt:lpstr>Where can you find us</vt:lpstr>
      <vt:lpstr>Employees in numbers</vt:lpstr>
      <vt:lpstr>PowerPoint Presentation</vt:lpstr>
      <vt:lpstr>Scan &amp; find out more about the Internship program at Systematic! </vt:lpstr>
      <vt:lpstr>Building Better Estimates: Insights with Spring Boot, Angular &amp;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Aplicatie orare</vt:lpstr>
      <vt:lpstr>POKER PLANNING Interfata vizuala</vt:lpstr>
      <vt:lpstr>POKER PLANNING SESSION 2</vt:lpstr>
      <vt:lpstr>PowerPoint Presentation</vt:lpstr>
      <vt:lpstr>Database diagram</vt:lpstr>
      <vt:lpstr>PowerPoint Presentation</vt:lpstr>
      <vt:lpstr>WHAT IS SPRING BOOT?</vt:lpstr>
      <vt:lpstr>Application properties </vt:lpstr>
      <vt:lpstr>PowerPoint Presentation</vt:lpstr>
      <vt:lpstr>BEAN</vt:lpstr>
      <vt:lpstr>PowerPoint Presentation</vt:lpstr>
      <vt:lpstr>REPOSITORY</vt:lpstr>
      <vt:lpstr>SPRING BOOT - @CONTROLLER</vt:lpstr>
      <vt:lpstr>CONTROLLER</vt:lpstr>
      <vt:lpstr>SPRING BOOT - @SERVICE</vt:lpstr>
      <vt:lpstr>SERVICE</vt:lpstr>
      <vt:lpstr>WebSocket connection</vt:lpstr>
      <vt:lpstr>PowerPoint Presentation</vt:lpstr>
      <vt:lpstr>STOMP protocol</vt:lpstr>
      <vt:lpstr>PowerPoint Presentation</vt:lpstr>
      <vt:lpstr>PowerPoint Presentation</vt:lpstr>
      <vt:lpstr>THE MAIN BUILDING BLOCK OF AN ANGULAR APPLICATION IS THE COMPONENT, USED TO CREATE UI COMPONENTS</vt:lpstr>
      <vt:lpstr>PowerPoint Presentation</vt:lpstr>
      <vt:lpstr>PowerPoint Presentation</vt:lpstr>
      <vt:lpstr>YOU CAN CREATE COMPONENTS DYNAMICALLY USING THE ANGULAR CLI</vt:lpstr>
      <vt:lpstr>PowerPoint Presentation</vt:lpstr>
      <vt:lpstr>EXTERNAL VS INLINE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 CREATE DIRECTIVES DYNAMICALLY USING THE ANGULAR CLI</vt:lpstr>
      <vt:lpstr>PowerPoint Presentation</vt:lpstr>
      <vt:lpstr>PowerPoint Presentation</vt:lpstr>
      <vt:lpstr>DEPENDENCY INJECTION</vt:lpstr>
      <vt:lpstr>YOU CAN CREATE SERVICES DYNAMICALLY USING THE ANGULAR CLI</vt:lpstr>
      <vt:lpstr>PowerPoint Presentation</vt:lpstr>
      <vt:lpstr>PowerPoint Presentation</vt:lpstr>
      <vt:lpstr>PowerPoint Presentation</vt:lpstr>
      <vt:lpstr>YOU CAN CREATE MODULES DYNAMICALLY USING THE ANGULAR CLI</vt:lpstr>
      <vt:lpstr>WHAT IS A PIPE?</vt:lpstr>
      <vt:lpstr>USING PIPES IN TEMPLATES</vt:lpstr>
      <vt:lpstr>USING PIPES IN COMPONENT CLASSES</vt:lpstr>
      <vt:lpstr>STEPS FOR CREATING A CUSTOM PIPE</vt:lpstr>
      <vt:lpstr>ANGULAR MATERIAL</vt:lpstr>
      <vt:lpstr>MATERIAL BUTTON</vt:lpstr>
      <vt:lpstr>MATERIAL INPUT</vt:lpstr>
      <vt:lpstr>MATERIAL MENU</vt:lpstr>
      <vt:lpstr>PowerPoint Presentation</vt:lpstr>
      <vt:lpstr>PowerPoint Presentation</vt:lpstr>
      <vt:lpstr>ANGULAR ROUTING</vt:lpstr>
      <vt:lpstr>PowerPoint Presentation</vt:lpstr>
      <vt:lpstr>PowerPoint Presentation</vt:lpstr>
      <vt:lpstr>SETTING UP LAZY 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Andrei Ghideu</dc:creator>
  <cp:lastModifiedBy>Andrei Ghideu</cp:lastModifiedBy>
  <cp:revision>2</cp:revision>
  <dcterms:created xsi:type="dcterms:W3CDTF">2025-03-07T15:28:43Z</dcterms:created>
  <dcterms:modified xsi:type="dcterms:W3CDTF">2025-03-10T07:25:00Z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0x010100764E666DA3AC3B44A6E22A41C3C36C6B</vt:lpwstr>
  </property>
  <property fmtid="{D5CDD505-2E9C-101B-9397-08002B2CF9AE}" pid="3" name="MediaServiceImageTags">
    <vt:lpwstr/>
  </property>
</Properties>
</file>